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Masters/slideMaster2.xml" ContentType="application/vnd.openxmlformats-officedocument.presentationml.slideMaster+xml"/>
  <Override PartName="/ppt/slides/slide5.xml" ContentType="application/vnd.openxmlformats-officedocument.presentationml.slide+xml"/>
  <Override PartName="/ppt/slideLayouts/slideLayout7.xml" ContentType="application/vnd.openxmlformats-officedocument.presentationml.slideLayout+xml"/>
  <Override PartName="/ppt/theme/theme4.xml" ContentType="application/vnd.openxmlformats-officedocument.theme+xml"/>
  <Override PartName="/ppt/notesSlides/notesSlide1.xml" ContentType="application/vnd.openxmlformats-officedocument.presentationml.notesSlide+xml"/>
  <Default Extension="png" ContentType="image/png"/>
  <Override PartName="/ppt/slides/slide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1" r:id="rId2"/>
  </p:sldMasterIdLst>
  <p:notesMasterIdLst>
    <p:notesMasterId r:id="rId16"/>
  </p:notesMasterIdLst>
  <p:handoutMasterIdLst>
    <p:handoutMasterId r:id="rId17"/>
  </p:handoutMasterIdLst>
  <p:sldIdLst>
    <p:sldId id="268" r:id="rId3"/>
    <p:sldId id="257" r:id="rId4"/>
    <p:sldId id="263" r:id="rId5"/>
    <p:sldId id="266" r:id="rId6"/>
    <p:sldId id="267" r:id="rId7"/>
    <p:sldId id="269" r:id="rId8"/>
    <p:sldId id="258" r:id="rId9"/>
    <p:sldId id="259" r:id="rId10"/>
    <p:sldId id="260" r:id="rId11"/>
    <p:sldId id="261" r:id="rId12"/>
    <p:sldId id="262" r:id="rId13"/>
    <p:sldId id="264" r:id="rId14"/>
    <p:sldId id="265" r:id="rId15"/>
  </p:sldIdLst>
  <p:sldSz cx="9144000" cy="6858000" type="screen4x3"/>
  <p:notesSz cx="6858000" cy="9144000"/>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4" d="100"/>
          <a:sy n="64" d="100"/>
        </p:scale>
        <p:origin x="-1482" y="-102"/>
      </p:cViewPr>
      <p:guideLst>
        <p:guide orient="horz" pos="2160"/>
        <p:guide pos="2880"/>
      </p:guideLst>
    </p:cSldViewPr>
  </p:slideViewPr>
  <p:notesTextViewPr>
    <p:cViewPr>
      <p:scale>
        <a:sx n="100" d="100"/>
        <a:sy n="100" d="100"/>
      </p:scale>
      <p:origin x="0" y="0"/>
    </p:cViewPr>
  </p:notesTextViewPr>
  <p:notesViewPr>
    <p:cSldViewPr>
      <p:cViewPr varScale="1">
        <p:scale>
          <a:sx n="52" d="100"/>
          <a:sy n="52" d="100"/>
        </p:scale>
        <p:origin x="-2892" y="-108"/>
      </p:cViewPr>
      <p:guideLst>
        <p:guide orient="horz" pos="2880"/>
        <p:guide pos="2160"/>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presProps" Target="presProps.xml"/><Relationship Id="rId3" Type="http://schemas.openxmlformats.org/officeDocument/2006/relationships/slide" Target="slides/slide1.xml"/><Relationship Id="rId21"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handoutMaster" Target="handoutMasters/handoutMaster1.xml"/><Relationship Id="rId2" Type="http://schemas.openxmlformats.org/officeDocument/2006/relationships/slideMaster" Target="slideMasters/slideMaster2.xml"/><Relationship Id="rId16" Type="http://schemas.openxmlformats.org/officeDocument/2006/relationships/notesMaster" Target="notesMasters/notesMaster1.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slide" Target="slides/slide13.xml"/><Relationship Id="rId10" Type="http://schemas.openxmlformats.org/officeDocument/2006/relationships/slide" Target="slides/slide8.xml"/><Relationship Id="rId19"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Segnaposto data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4AFDE360-0DB5-4D74-ACE2-C49810B773D7}" type="datetimeFigureOut">
              <a:rPr lang="en-GB" smtClean="0"/>
              <a:t>14/05/2011</a:t>
            </a:fld>
            <a:endParaRPr lang="en-GB"/>
          </a:p>
        </p:txBody>
      </p:sp>
      <p:sp>
        <p:nvSpPr>
          <p:cNvPr id="4" name="Segnaposto piè di pagina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5" name="Segnaposto numero diapositiva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7B4369D1-6854-4309-9691-EEB6D086FDB2}" type="slidenum">
              <a:rPr lang="en-GB" smtClean="0"/>
              <a:t>‹N›</a:t>
            </a:fld>
            <a:endParaRPr lang="en-GB"/>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Segnaposto data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B507AB8-BE8D-4985-A65B-FB3615F25C36}" type="datetimeFigureOut">
              <a:rPr lang="en-GB" smtClean="0"/>
              <a:t>14/05/2011</a:t>
            </a:fld>
            <a:endParaRPr lang="en-GB"/>
          </a:p>
        </p:txBody>
      </p:sp>
      <p:sp>
        <p:nvSpPr>
          <p:cNvPr id="4" name="Segnaposto immagine diapositiva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Segnaposto note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GB"/>
          </a:p>
        </p:txBody>
      </p:sp>
      <p:sp>
        <p:nvSpPr>
          <p:cNvPr id="6" name="Segnaposto piè di pagina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egnaposto numero diapositiva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E1D748D-01C5-444D-9B09-B332B3268BB3}" type="slidenum">
              <a:rPr lang="en-GB" smtClean="0"/>
              <a:t>‹N›</a:t>
            </a:fld>
            <a:endParaRPr lang="en-GB"/>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endParaRPr lang="en-GB"/>
          </a:p>
        </p:txBody>
      </p:sp>
      <p:sp>
        <p:nvSpPr>
          <p:cNvPr id="4" name="Segnaposto numero diapositiva 3"/>
          <p:cNvSpPr>
            <a:spLocks noGrp="1"/>
          </p:cNvSpPr>
          <p:nvPr>
            <p:ph type="sldNum" sz="quarter" idx="10"/>
          </p:nvPr>
        </p:nvSpPr>
        <p:spPr/>
        <p:txBody>
          <a:bodyPr/>
          <a:lstStyle/>
          <a:p>
            <a:fld id="{8E1D748D-01C5-444D-9B09-B332B3268BB3}" type="slidenum">
              <a:rPr lang="en-GB" smtClean="0"/>
              <a:t>1</a:t>
            </a:fld>
            <a:endParaRPr lang="en-GB"/>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685800" y="2130425"/>
            <a:ext cx="7772400" cy="1470025"/>
          </a:xfrm>
        </p:spPr>
        <p:txBody>
          <a:bodyPr/>
          <a:lstStyle/>
          <a:p>
            <a:r>
              <a:rPr lang="it-IT" smtClean="0"/>
              <a:t>Fare clic per modificare lo stile del titolo</a:t>
            </a:r>
            <a:endParaRPr lang="it-IT"/>
          </a:p>
        </p:txBody>
      </p:sp>
      <p:sp>
        <p:nvSpPr>
          <p:cNvPr id="3" name="Sottotitolo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it-IT" smtClean="0"/>
              <a:t>Fare clic per modificare lo stile del sottotitolo dello schema</a:t>
            </a:r>
            <a:endParaRPr lang="it-IT"/>
          </a:p>
        </p:txBody>
      </p:sp>
      <p:sp>
        <p:nvSpPr>
          <p:cNvPr id="4" name="Segnaposto data 3"/>
          <p:cNvSpPr>
            <a:spLocks noGrp="1"/>
          </p:cNvSpPr>
          <p:nvPr>
            <p:ph type="dt" sz="half" idx="10"/>
          </p:nvPr>
        </p:nvSpPr>
        <p:spPr/>
        <p:txBody>
          <a:bodyPr/>
          <a:lstStyle/>
          <a:p>
            <a:fld id="{4B6055F8-1D02-4417-9241-55C834FD9970}" type="datetimeFigureOut">
              <a:rPr lang="it-IT" smtClean="0"/>
              <a:pPr/>
              <a:t>14/05/2011</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B007B441-5312-499D-93C3-6E37886527FA}" type="slidenum">
              <a:rPr lang="it-IT" smtClean="0"/>
              <a:pPr/>
              <a:t>‹N›</a:t>
            </a:fld>
            <a:endParaRPr lang="it-IT"/>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1792288" y="4800600"/>
            <a:ext cx="5486400" cy="566738"/>
          </a:xfrm>
        </p:spPr>
        <p:txBody>
          <a:bodyPr anchor="b"/>
          <a:lstStyle>
            <a:lvl1pPr algn="l">
              <a:defRPr sz="2000" b="1"/>
            </a:lvl1pPr>
          </a:lstStyle>
          <a:p>
            <a:r>
              <a:rPr lang="it-IT" smtClean="0"/>
              <a:t>Fare clic per modificare lo stile del titolo</a:t>
            </a:r>
            <a:endParaRPr lang="it-IT"/>
          </a:p>
        </p:txBody>
      </p:sp>
      <p:sp>
        <p:nvSpPr>
          <p:cNvPr id="3" name="Segnaposto immagin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t-IT"/>
          </a:p>
        </p:txBody>
      </p:sp>
      <p:sp>
        <p:nvSpPr>
          <p:cNvPr id="4" name="Segnaposto tes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Segnaposto data 4"/>
          <p:cNvSpPr>
            <a:spLocks noGrp="1"/>
          </p:cNvSpPr>
          <p:nvPr>
            <p:ph type="dt" sz="half" idx="10"/>
          </p:nvPr>
        </p:nvSpPr>
        <p:spPr/>
        <p:txBody>
          <a:bodyPr/>
          <a:lstStyle/>
          <a:p>
            <a:fld id="{4B6055F8-1D02-4417-9241-55C834FD9970}" type="datetimeFigureOut">
              <a:rPr lang="it-IT" smtClean="0"/>
              <a:pPr/>
              <a:t>14/05/2011</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B007B441-5312-499D-93C3-6E37886527FA}" type="slidenum">
              <a:rPr lang="it-IT" smtClean="0"/>
              <a:pPr/>
              <a:t>‹N›</a:t>
            </a:fld>
            <a:endParaRPr lang="it-IT"/>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testo verticale 2"/>
          <p:cNvSpPr>
            <a:spLocks noGrp="1"/>
          </p:cNvSpPr>
          <p:nvPr>
            <p:ph type="body" orient="vert" idx="1"/>
          </p:nvPr>
        </p:nvSpPr>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fld id="{4B6055F8-1D02-4417-9241-55C834FD9970}" type="datetimeFigureOut">
              <a:rPr lang="it-IT" smtClean="0"/>
              <a:pPr/>
              <a:t>14/05/2011</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B007B441-5312-499D-93C3-6E37886527FA}" type="slidenum">
              <a:rPr lang="it-IT" smtClean="0"/>
              <a:pPr/>
              <a:t>‹N›</a:t>
            </a:fld>
            <a:endParaRPr lang="it-IT"/>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629400" y="274638"/>
            <a:ext cx="2057400" cy="5851525"/>
          </a:xfrm>
        </p:spPr>
        <p:txBody>
          <a:bodyPr vert="eaVert"/>
          <a:lstStyle/>
          <a:p>
            <a:r>
              <a:rPr lang="it-IT" smtClean="0"/>
              <a:t>Fare clic per modificare lo stile del titolo</a:t>
            </a:r>
            <a:endParaRPr lang="it-IT"/>
          </a:p>
        </p:txBody>
      </p:sp>
      <p:sp>
        <p:nvSpPr>
          <p:cNvPr id="3" name="Segnaposto testo verticale 2"/>
          <p:cNvSpPr>
            <a:spLocks noGrp="1"/>
          </p:cNvSpPr>
          <p:nvPr>
            <p:ph type="body" orient="vert" idx="1"/>
          </p:nvPr>
        </p:nvSpPr>
        <p:spPr>
          <a:xfrm>
            <a:off x="457200" y="274638"/>
            <a:ext cx="6019800" cy="5851525"/>
          </a:xfrm>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fld id="{4B6055F8-1D02-4417-9241-55C834FD9970}" type="datetimeFigureOut">
              <a:rPr lang="it-IT" smtClean="0"/>
              <a:pPr/>
              <a:t>14/05/2011</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B007B441-5312-499D-93C3-6E37886527FA}" type="slidenum">
              <a:rPr lang="it-IT" smtClean="0"/>
              <a:pPr/>
              <a:t>‹N›</a:t>
            </a:fld>
            <a:endParaRPr lang="it-IT"/>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685800" y="2130425"/>
            <a:ext cx="7772400" cy="1470025"/>
          </a:xfrm>
        </p:spPr>
        <p:txBody>
          <a:bodyPr/>
          <a:lstStyle/>
          <a:p>
            <a:r>
              <a:rPr lang="it-IT" smtClean="0"/>
              <a:t>Fare clic per modificare lo stile del titolo</a:t>
            </a:r>
            <a:endParaRPr lang="en-GB"/>
          </a:p>
        </p:txBody>
      </p:sp>
      <p:sp>
        <p:nvSpPr>
          <p:cNvPr id="3" name="Sottotitolo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it-IT" smtClean="0"/>
              <a:t>Fare clic per modificare lo stile del sottotitolo dello schema</a:t>
            </a:r>
            <a:endParaRPr lang="en-GB"/>
          </a:p>
        </p:txBody>
      </p:sp>
      <p:sp>
        <p:nvSpPr>
          <p:cNvPr id="4" name="Segnaposto data 3"/>
          <p:cNvSpPr>
            <a:spLocks noGrp="1"/>
          </p:cNvSpPr>
          <p:nvPr>
            <p:ph type="dt" sz="half" idx="10"/>
          </p:nvPr>
        </p:nvSpPr>
        <p:spPr/>
        <p:txBody>
          <a:bodyPr/>
          <a:lstStyle/>
          <a:p>
            <a:fld id="{F21F4821-70ED-49FB-9DFE-6570EDB3BB1A}" type="datetimeFigureOut">
              <a:rPr lang="en-GB" smtClean="0"/>
              <a:t>14/05/2011</a:t>
            </a:fld>
            <a:endParaRPr lang="en-GB"/>
          </a:p>
        </p:txBody>
      </p:sp>
      <p:sp>
        <p:nvSpPr>
          <p:cNvPr id="5" name="Segnaposto piè di pagina 4"/>
          <p:cNvSpPr>
            <a:spLocks noGrp="1"/>
          </p:cNvSpPr>
          <p:nvPr>
            <p:ph type="ftr" sz="quarter" idx="11"/>
          </p:nvPr>
        </p:nvSpPr>
        <p:spPr/>
        <p:txBody>
          <a:bodyPr/>
          <a:lstStyle/>
          <a:p>
            <a:endParaRPr lang="en-GB"/>
          </a:p>
        </p:txBody>
      </p:sp>
      <p:sp>
        <p:nvSpPr>
          <p:cNvPr id="6" name="Segnaposto numero diapositiva 5"/>
          <p:cNvSpPr>
            <a:spLocks noGrp="1"/>
          </p:cNvSpPr>
          <p:nvPr>
            <p:ph type="sldNum" sz="quarter" idx="12"/>
          </p:nvPr>
        </p:nvSpPr>
        <p:spPr/>
        <p:txBody>
          <a:bodyPr/>
          <a:lstStyle/>
          <a:p>
            <a:fld id="{DC264071-FE8C-4811-9002-CF3FBDF2F40C}" type="slidenum">
              <a:rPr lang="en-GB" smtClean="0"/>
              <a:t>‹N›</a:t>
            </a:fld>
            <a:endParaRPr lang="en-GB"/>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en-GB"/>
          </a:p>
        </p:txBody>
      </p:sp>
      <p:sp>
        <p:nvSpPr>
          <p:cNvPr id="3" name="Segnaposto contenuto 2"/>
          <p:cNvSpPr>
            <a:spLocks noGrp="1"/>
          </p:cNvSpPr>
          <p:nvPr>
            <p:ph idx="1"/>
          </p:nvPr>
        </p:nvSpPr>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GB"/>
          </a:p>
        </p:txBody>
      </p:sp>
      <p:sp>
        <p:nvSpPr>
          <p:cNvPr id="4" name="Segnaposto data 3"/>
          <p:cNvSpPr>
            <a:spLocks noGrp="1"/>
          </p:cNvSpPr>
          <p:nvPr>
            <p:ph type="dt" sz="half" idx="10"/>
          </p:nvPr>
        </p:nvSpPr>
        <p:spPr/>
        <p:txBody>
          <a:bodyPr/>
          <a:lstStyle/>
          <a:p>
            <a:fld id="{F21F4821-70ED-49FB-9DFE-6570EDB3BB1A}" type="datetimeFigureOut">
              <a:rPr lang="en-GB" smtClean="0"/>
              <a:t>14/05/2011</a:t>
            </a:fld>
            <a:endParaRPr lang="en-GB"/>
          </a:p>
        </p:txBody>
      </p:sp>
      <p:sp>
        <p:nvSpPr>
          <p:cNvPr id="5" name="Segnaposto piè di pagina 4"/>
          <p:cNvSpPr>
            <a:spLocks noGrp="1"/>
          </p:cNvSpPr>
          <p:nvPr>
            <p:ph type="ftr" sz="quarter" idx="11"/>
          </p:nvPr>
        </p:nvSpPr>
        <p:spPr/>
        <p:txBody>
          <a:bodyPr/>
          <a:lstStyle/>
          <a:p>
            <a:endParaRPr lang="en-GB"/>
          </a:p>
        </p:txBody>
      </p:sp>
      <p:sp>
        <p:nvSpPr>
          <p:cNvPr id="6" name="Segnaposto numero diapositiva 5"/>
          <p:cNvSpPr>
            <a:spLocks noGrp="1"/>
          </p:cNvSpPr>
          <p:nvPr>
            <p:ph type="sldNum" sz="quarter" idx="12"/>
          </p:nvPr>
        </p:nvSpPr>
        <p:spPr/>
        <p:txBody>
          <a:bodyPr/>
          <a:lstStyle/>
          <a:p>
            <a:fld id="{DC264071-FE8C-4811-9002-CF3FBDF2F40C}" type="slidenum">
              <a:rPr lang="en-GB" smtClean="0"/>
              <a:t>‹N›</a:t>
            </a:fld>
            <a:endParaRPr lang="en-GB"/>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722313" y="4406900"/>
            <a:ext cx="7772400" cy="1362075"/>
          </a:xfrm>
        </p:spPr>
        <p:txBody>
          <a:bodyPr anchor="t"/>
          <a:lstStyle>
            <a:lvl1pPr algn="l">
              <a:defRPr sz="4000" b="1" cap="all"/>
            </a:lvl1pPr>
          </a:lstStyle>
          <a:p>
            <a:r>
              <a:rPr lang="it-IT" smtClean="0"/>
              <a:t>Fare clic per modificare lo stile del titolo</a:t>
            </a:r>
            <a:endParaRPr lang="en-GB"/>
          </a:p>
        </p:txBody>
      </p:sp>
      <p:sp>
        <p:nvSpPr>
          <p:cNvPr id="3" name="Segnaposto testo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smtClean="0"/>
              <a:t>Fare clic per modificare stili del testo dello schema</a:t>
            </a:r>
          </a:p>
        </p:txBody>
      </p:sp>
      <p:sp>
        <p:nvSpPr>
          <p:cNvPr id="4" name="Segnaposto data 3"/>
          <p:cNvSpPr>
            <a:spLocks noGrp="1"/>
          </p:cNvSpPr>
          <p:nvPr>
            <p:ph type="dt" sz="half" idx="10"/>
          </p:nvPr>
        </p:nvSpPr>
        <p:spPr/>
        <p:txBody>
          <a:bodyPr/>
          <a:lstStyle/>
          <a:p>
            <a:fld id="{F21F4821-70ED-49FB-9DFE-6570EDB3BB1A}" type="datetimeFigureOut">
              <a:rPr lang="en-GB" smtClean="0"/>
              <a:t>14/05/2011</a:t>
            </a:fld>
            <a:endParaRPr lang="en-GB"/>
          </a:p>
        </p:txBody>
      </p:sp>
      <p:sp>
        <p:nvSpPr>
          <p:cNvPr id="5" name="Segnaposto piè di pagina 4"/>
          <p:cNvSpPr>
            <a:spLocks noGrp="1"/>
          </p:cNvSpPr>
          <p:nvPr>
            <p:ph type="ftr" sz="quarter" idx="11"/>
          </p:nvPr>
        </p:nvSpPr>
        <p:spPr/>
        <p:txBody>
          <a:bodyPr/>
          <a:lstStyle/>
          <a:p>
            <a:endParaRPr lang="en-GB"/>
          </a:p>
        </p:txBody>
      </p:sp>
      <p:sp>
        <p:nvSpPr>
          <p:cNvPr id="6" name="Segnaposto numero diapositiva 5"/>
          <p:cNvSpPr>
            <a:spLocks noGrp="1"/>
          </p:cNvSpPr>
          <p:nvPr>
            <p:ph type="sldNum" sz="quarter" idx="12"/>
          </p:nvPr>
        </p:nvSpPr>
        <p:spPr/>
        <p:txBody>
          <a:bodyPr/>
          <a:lstStyle/>
          <a:p>
            <a:fld id="{DC264071-FE8C-4811-9002-CF3FBDF2F40C}" type="slidenum">
              <a:rPr lang="en-GB" smtClean="0"/>
              <a:t>‹N›</a:t>
            </a:fld>
            <a:endParaRPr lang="en-GB"/>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en-GB"/>
          </a:p>
        </p:txBody>
      </p:sp>
      <p:sp>
        <p:nvSpPr>
          <p:cNvPr id="3" name="Segnaposto contenuto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GB"/>
          </a:p>
        </p:txBody>
      </p:sp>
      <p:sp>
        <p:nvSpPr>
          <p:cNvPr id="4" name="Segnaposto contenuto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GB"/>
          </a:p>
        </p:txBody>
      </p:sp>
      <p:sp>
        <p:nvSpPr>
          <p:cNvPr id="5" name="Segnaposto data 4"/>
          <p:cNvSpPr>
            <a:spLocks noGrp="1"/>
          </p:cNvSpPr>
          <p:nvPr>
            <p:ph type="dt" sz="half" idx="10"/>
          </p:nvPr>
        </p:nvSpPr>
        <p:spPr/>
        <p:txBody>
          <a:bodyPr/>
          <a:lstStyle/>
          <a:p>
            <a:fld id="{F21F4821-70ED-49FB-9DFE-6570EDB3BB1A}" type="datetimeFigureOut">
              <a:rPr lang="en-GB" smtClean="0"/>
              <a:t>14/05/2011</a:t>
            </a:fld>
            <a:endParaRPr lang="en-GB"/>
          </a:p>
        </p:txBody>
      </p:sp>
      <p:sp>
        <p:nvSpPr>
          <p:cNvPr id="6" name="Segnaposto piè di pagina 5"/>
          <p:cNvSpPr>
            <a:spLocks noGrp="1"/>
          </p:cNvSpPr>
          <p:nvPr>
            <p:ph type="ftr" sz="quarter" idx="11"/>
          </p:nvPr>
        </p:nvSpPr>
        <p:spPr/>
        <p:txBody>
          <a:bodyPr/>
          <a:lstStyle/>
          <a:p>
            <a:endParaRPr lang="en-GB"/>
          </a:p>
        </p:txBody>
      </p:sp>
      <p:sp>
        <p:nvSpPr>
          <p:cNvPr id="7" name="Segnaposto numero diapositiva 6"/>
          <p:cNvSpPr>
            <a:spLocks noGrp="1"/>
          </p:cNvSpPr>
          <p:nvPr>
            <p:ph type="sldNum" sz="quarter" idx="12"/>
          </p:nvPr>
        </p:nvSpPr>
        <p:spPr/>
        <p:txBody>
          <a:bodyPr/>
          <a:lstStyle/>
          <a:p>
            <a:fld id="{DC264071-FE8C-4811-9002-CF3FBDF2F40C}" type="slidenum">
              <a:rPr lang="en-GB" smtClean="0"/>
              <a:t>‹N›</a:t>
            </a:fld>
            <a:endParaRPr lang="en-GB"/>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lvl1pPr>
              <a:defRPr/>
            </a:lvl1pPr>
          </a:lstStyle>
          <a:p>
            <a:r>
              <a:rPr lang="it-IT" smtClean="0"/>
              <a:t>Fare clic per modificare lo stile del titolo</a:t>
            </a:r>
            <a:endParaRPr lang="en-GB"/>
          </a:p>
        </p:txBody>
      </p:sp>
      <p:sp>
        <p:nvSpPr>
          <p:cNvPr id="3" name="Segnaposto tes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4" name="Segnaposto contenut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GB"/>
          </a:p>
        </p:txBody>
      </p:sp>
      <p:sp>
        <p:nvSpPr>
          <p:cNvPr id="5" name="Segnaposto testo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6" name="Segnaposto contenuto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GB"/>
          </a:p>
        </p:txBody>
      </p:sp>
      <p:sp>
        <p:nvSpPr>
          <p:cNvPr id="7" name="Segnaposto data 6"/>
          <p:cNvSpPr>
            <a:spLocks noGrp="1"/>
          </p:cNvSpPr>
          <p:nvPr>
            <p:ph type="dt" sz="half" idx="10"/>
          </p:nvPr>
        </p:nvSpPr>
        <p:spPr/>
        <p:txBody>
          <a:bodyPr/>
          <a:lstStyle/>
          <a:p>
            <a:fld id="{F21F4821-70ED-49FB-9DFE-6570EDB3BB1A}" type="datetimeFigureOut">
              <a:rPr lang="en-GB" smtClean="0"/>
              <a:t>14/05/2011</a:t>
            </a:fld>
            <a:endParaRPr lang="en-GB"/>
          </a:p>
        </p:txBody>
      </p:sp>
      <p:sp>
        <p:nvSpPr>
          <p:cNvPr id="8" name="Segnaposto piè di pagina 7"/>
          <p:cNvSpPr>
            <a:spLocks noGrp="1"/>
          </p:cNvSpPr>
          <p:nvPr>
            <p:ph type="ftr" sz="quarter" idx="11"/>
          </p:nvPr>
        </p:nvSpPr>
        <p:spPr/>
        <p:txBody>
          <a:bodyPr/>
          <a:lstStyle/>
          <a:p>
            <a:endParaRPr lang="en-GB"/>
          </a:p>
        </p:txBody>
      </p:sp>
      <p:sp>
        <p:nvSpPr>
          <p:cNvPr id="9" name="Segnaposto numero diapositiva 8"/>
          <p:cNvSpPr>
            <a:spLocks noGrp="1"/>
          </p:cNvSpPr>
          <p:nvPr>
            <p:ph type="sldNum" sz="quarter" idx="12"/>
          </p:nvPr>
        </p:nvSpPr>
        <p:spPr/>
        <p:txBody>
          <a:bodyPr/>
          <a:lstStyle/>
          <a:p>
            <a:fld id="{DC264071-FE8C-4811-9002-CF3FBDF2F40C}" type="slidenum">
              <a:rPr lang="en-GB" smtClean="0"/>
              <a:t>‹N›</a:t>
            </a:fld>
            <a:endParaRPr lang="en-GB"/>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en-GB"/>
          </a:p>
        </p:txBody>
      </p:sp>
      <p:sp>
        <p:nvSpPr>
          <p:cNvPr id="3" name="Segnaposto data 2"/>
          <p:cNvSpPr>
            <a:spLocks noGrp="1"/>
          </p:cNvSpPr>
          <p:nvPr>
            <p:ph type="dt" sz="half" idx="10"/>
          </p:nvPr>
        </p:nvSpPr>
        <p:spPr/>
        <p:txBody>
          <a:bodyPr/>
          <a:lstStyle/>
          <a:p>
            <a:fld id="{F21F4821-70ED-49FB-9DFE-6570EDB3BB1A}" type="datetimeFigureOut">
              <a:rPr lang="en-GB" smtClean="0"/>
              <a:t>14/05/2011</a:t>
            </a:fld>
            <a:endParaRPr lang="en-GB"/>
          </a:p>
        </p:txBody>
      </p:sp>
      <p:sp>
        <p:nvSpPr>
          <p:cNvPr id="4" name="Segnaposto piè di pagina 3"/>
          <p:cNvSpPr>
            <a:spLocks noGrp="1"/>
          </p:cNvSpPr>
          <p:nvPr>
            <p:ph type="ftr" sz="quarter" idx="11"/>
          </p:nvPr>
        </p:nvSpPr>
        <p:spPr/>
        <p:txBody>
          <a:bodyPr/>
          <a:lstStyle/>
          <a:p>
            <a:endParaRPr lang="en-GB"/>
          </a:p>
        </p:txBody>
      </p:sp>
      <p:sp>
        <p:nvSpPr>
          <p:cNvPr id="5" name="Segnaposto numero diapositiva 4"/>
          <p:cNvSpPr>
            <a:spLocks noGrp="1"/>
          </p:cNvSpPr>
          <p:nvPr>
            <p:ph type="sldNum" sz="quarter" idx="12"/>
          </p:nvPr>
        </p:nvSpPr>
        <p:spPr/>
        <p:txBody>
          <a:bodyPr/>
          <a:lstStyle/>
          <a:p>
            <a:fld id="{DC264071-FE8C-4811-9002-CF3FBDF2F40C}" type="slidenum">
              <a:rPr lang="en-GB" smtClean="0"/>
              <a:t>‹N›</a:t>
            </a:fld>
            <a:endParaRPr lang="en-GB"/>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p:cNvSpPr>
            <a:spLocks noGrp="1"/>
          </p:cNvSpPr>
          <p:nvPr>
            <p:ph type="dt" sz="half" idx="10"/>
          </p:nvPr>
        </p:nvSpPr>
        <p:spPr/>
        <p:txBody>
          <a:bodyPr/>
          <a:lstStyle/>
          <a:p>
            <a:fld id="{F21F4821-70ED-49FB-9DFE-6570EDB3BB1A}" type="datetimeFigureOut">
              <a:rPr lang="en-GB" smtClean="0"/>
              <a:t>14/05/2011</a:t>
            </a:fld>
            <a:endParaRPr lang="en-GB"/>
          </a:p>
        </p:txBody>
      </p:sp>
      <p:sp>
        <p:nvSpPr>
          <p:cNvPr id="3" name="Segnaposto piè di pagina 2"/>
          <p:cNvSpPr>
            <a:spLocks noGrp="1"/>
          </p:cNvSpPr>
          <p:nvPr>
            <p:ph type="ftr" sz="quarter" idx="11"/>
          </p:nvPr>
        </p:nvSpPr>
        <p:spPr/>
        <p:txBody>
          <a:bodyPr/>
          <a:lstStyle/>
          <a:p>
            <a:endParaRPr lang="en-GB"/>
          </a:p>
        </p:txBody>
      </p:sp>
      <p:sp>
        <p:nvSpPr>
          <p:cNvPr id="4" name="Segnaposto numero diapositiva 3"/>
          <p:cNvSpPr>
            <a:spLocks noGrp="1"/>
          </p:cNvSpPr>
          <p:nvPr>
            <p:ph type="sldNum" sz="quarter" idx="12"/>
          </p:nvPr>
        </p:nvSpPr>
        <p:spPr/>
        <p:txBody>
          <a:bodyPr/>
          <a:lstStyle/>
          <a:p>
            <a:fld id="{DC264071-FE8C-4811-9002-CF3FBDF2F40C}" type="slidenum">
              <a:rPr lang="en-GB" smtClean="0"/>
              <a:t>‹N›</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Layout personalizza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en-GB"/>
          </a:p>
        </p:txBody>
      </p:sp>
      <p:sp>
        <p:nvSpPr>
          <p:cNvPr id="3" name="Segnaposto data 2"/>
          <p:cNvSpPr>
            <a:spLocks noGrp="1"/>
          </p:cNvSpPr>
          <p:nvPr>
            <p:ph type="dt" sz="half" idx="10"/>
          </p:nvPr>
        </p:nvSpPr>
        <p:spPr/>
        <p:txBody>
          <a:bodyPr/>
          <a:lstStyle/>
          <a:p>
            <a:fld id="{4B6055F8-1D02-4417-9241-55C834FD9970}" type="datetimeFigureOut">
              <a:rPr lang="it-IT" smtClean="0"/>
              <a:pPr/>
              <a:t>14/05/2011</a:t>
            </a:fld>
            <a:endParaRPr lang="it-IT"/>
          </a:p>
        </p:txBody>
      </p:sp>
      <p:sp>
        <p:nvSpPr>
          <p:cNvPr id="4" name="Segnaposto piè di pagina 3"/>
          <p:cNvSpPr>
            <a:spLocks noGrp="1"/>
          </p:cNvSpPr>
          <p:nvPr>
            <p:ph type="ftr" sz="quarter" idx="11"/>
          </p:nvPr>
        </p:nvSpPr>
        <p:spPr/>
        <p:txBody>
          <a:bodyPr/>
          <a:lstStyle/>
          <a:p>
            <a:endParaRPr lang="it-IT"/>
          </a:p>
        </p:txBody>
      </p:sp>
      <p:sp>
        <p:nvSpPr>
          <p:cNvPr id="5" name="Segnaposto numero diapositiva 4"/>
          <p:cNvSpPr>
            <a:spLocks noGrp="1"/>
          </p:cNvSpPr>
          <p:nvPr>
            <p:ph type="sldNum" sz="quarter" idx="12"/>
          </p:nvPr>
        </p:nvSpPr>
        <p:spPr/>
        <p:txBody>
          <a:bodyPr/>
          <a:lstStyle/>
          <a:p>
            <a:fld id="{B007B441-5312-499D-93C3-6E37886527FA}" type="slidenum">
              <a:rPr lang="it-IT" smtClean="0"/>
              <a:pPr/>
              <a:t>‹N›</a:t>
            </a:fld>
            <a:endParaRPr lang="it-IT"/>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457200" y="273050"/>
            <a:ext cx="3008313" cy="1162050"/>
          </a:xfrm>
        </p:spPr>
        <p:txBody>
          <a:bodyPr anchor="b"/>
          <a:lstStyle>
            <a:lvl1pPr algn="l">
              <a:defRPr sz="2000" b="1"/>
            </a:lvl1pPr>
          </a:lstStyle>
          <a:p>
            <a:r>
              <a:rPr lang="it-IT" smtClean="0"/>
              <a:t>Fare clic per modificare lo stile del titolo</a:t>
            </a:r>
            <a:endParaRPr lang="en-GB"/>
          </a:p>
        </p:txBody>
      </p:sp>
      <p:sp>
        <p:nvSpPr>
          <p:cNvPr id="3" name="Segnaposto contenuto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GB"/>
          </a:p>
        </p:txBody>
      </p:sp>
      <p:sp>
        <p:nvSpPr>
          <p:cNvPr id="4" name="Segnaposto testo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Segnaposto data 4"/>
          <p:cNvSpPr>
            <a:spLocks noGrp="1"/>
          </p:cNvSpPr>
          <p:nvPr>
            <p:ph type="dt" sz="half" idx="10"/>
          </p:nvPr>
        </p:nvSpPr>
        <p:spPr/>
        <p:txBody>
          <a:bodyPr/>
          <a:lstStyle/>
          <a:p>
            <a:fld id="{F21F4821-70ED-49FB-9DFE-6570EDB3BB1A}" type="datetimeFigureOut">
              <a:rPr lang="en-GB" smtClean="0"/>
              <a:t>14/05/2011</a:t>
            </a:fld>
            <a:endParaRPr lang="en-GB"/>
          </a:p>
        </p:txBody>
      </p:sp>
      <p:sp>
        <p:nvSpPr>
          <p:cNvPr id="6" name="Segnaposto piè di pagina 5"/>
          <p:cNvSpPr>
            <a:spLocks noGrp="1"/>
          </p:cNvSpPr>
          <p:nvPr>
            <p:ph type="ftr" sz="quarter" idx="11"/>
          </p:nvPr>
        </p:nvSpPr>
        <p:spPr/>
        <p:txBody>
          <a:bodyPr/>
          <a:lstStyle/>
          <a:p>
            <a:endParaRPr lang="en-GB"/>
          </a:p>
        </p:txBody>
      </p:sp>
      <p:sp>
        <p:nvSpPr>
          <p:cNvPr id="7" name="Segnaposto numero diapositiva 6"/>
          <p:cNvSpPr>
            <a:spLocks noGrp="1"/>
          </p:cNvSpPr>
          <p:nvPr>
            <p:ph type="sldNum" sz="quarter" idx="12"/>
          </p:nvPr>
        </p:nvSpPr>
        <p:spPr/>
        <p:txBody>
          <a:bodyPr/>
          <a:lstStyle/>
          <a:p>
            <a:fld id="{DC264071-FE8C-4811-9002-CF3FBDF2F40C}" type="slidenum">
              <a:rPr lang="en-GB" smtClean="0"/>
              <a:t>‹N›</a:t>
            </a:fld>
            <a:endParaRPr lang="en-GB"/>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1792288" y="4800600"/>
            <a:ext cx="5486400" cy="566738"/>
          </a:xfrm>
        </p:spPr>
        <p:txBody>
          <a:bodyPr anchor="b"/>
          <a:lstStyle>
            <a:lvl1pPr algn="l">
              <a:defRPr sz="2000" b="1"/>
            </a:lvl1pPr>
          </a:lstStyle>
          <a:p>
            <a:r>
              <a:rPr lang="it-IT" smtClean="0"/>
              <a:t>Fare clic per modificare lo stile del titolo</a:t>
            </a:r>
            <a:endParaRPr lang="en-GB"/>
          </a:p>
        </p:txBody>
      </p:sp>
      <p:sp>
        <p:nvSpPr>
          <p:cNvPr id="3" name="Segnaposto immagin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Segnaposto tes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Segnaposto data 4"/>
          <p:cNvSpPr>
            <a:spLocks noGrp="1"/>
          </p:cNvSpPr>
          <p:nvPr>
            <p:ph type="dt" sz="half" idx="10"/>
          </p:nvPr>
        </p:nvSpPr>
        <p:spPr/>
        <p:txBody>
          <a:bodyPr/>
          <a:lstStyle/>
          <a:p>
            <a:fld id="{F21F4821-70ED-49FB-9DFE-6570EDB3BB1A}" type="datetimeFigureOut">
              <a:rPr lang="en-GB" smtClean="0"/>
              <a:t>14/05/2011</a:t>
            </a:fld>
            <a:endParaRPr lang="en-GB"/>
          </a:p>
        </p:txBody>
      </p:sp>
      <p:sp>
        <p:nvSpPr>
          <p:cNvPr id="6" name="Segnaposto piè di pagina 5"/>
          <p:cNvSpPr>
            <a:spLocks noGrp="1"/>
          </p:cNvSpPr>
          <p:nvPr>
            <p:ph type="ftr" sz="quarter" idx="11"/>
          </p:nvPr>
        </p:nvSpPr>
        <p:spPr/>
        <p:txBody>
          <a:bodyPr/>
          <a:lstStyle/>
          <a:p>
            <a:endParaRPr lang="en-GB"/>
          </a:p>
        </p:txBody>
      </p:sp>
      <p:sp>
        <p:nvSpPr>
          <p:cNvPr id="7" name="Segnaposto numero diapositiva 6"/>
          <p:cNvSpPr>
            <a:spLocks noGrp="1"/>
          </p:cNvSpPr>
          <p:nvPr>
            <p:ph type="sldNum" sz="quarter" idx="12"/>
          </p:nvPr>
        </p:nvSpPr>
        <p:spPr/>
        <p:txBody>
          <a:bodyPr/>
          <a:lstStyle/>
          <a:p>
            <a:fld id="{DC264071-FE8C-4811-9002-CF3FBDF2F40C}" type="slidenum">
              <a:rPr lang="en-GB" smtClean="0"/>
              <a:t>‹N›</a:t>
            </a:fld>
            <a:endParaRPr lang="en-GB"/>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en-GB"/>
          </a:p>
        </p:txBody>
      </p:sp>
      <p:sp>
        <p:nvSpPr>
          <p:cNvPr id="3" name="Segnaposto testo verticale 2"/>
          <p:cNvSpPr>
            <a:spLocks noGrp="1"/>
          </p:cNvSpPr>
          <p:nvPr>
            <p:ph type="body" orient="vert" idx="1"/>
          </p:nvPr>
        </p:nvSpPr>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GB"/>
          </a:p>
        </p:txBody>
      </p:sp>
      <p:sp>
        <p:nvSpPr>
          <p:cNvPr id="4" name="Segnaposto data 3"/>
          <p:cNvSpPr>
            <a:spLocks noGrp="1"/>
          </p:cNvSpPr>
          <p:nvPr>
            <p:ph type="dt" sz="half" idx="10"/>
          </p:nvPr>
        </p:nvSpPr>
        <p:spPr/>
        <p:txBody>
          <a:bodyPr/>
          <a:lstStyle/>
          <a:p>
            <a:fld id="{F21F4821-70ED-49FB-9DFE-6570EDB3BB1A}" type="datetimeFigureOut">
              <a:rPr lang="en-GB" smtClean="0"/>
              <a:t>14/05/2011</a:t>
            </a:fld>
            <a:endParaRPr lang="en-GB"/>
          </a:p>
        </p:txBody>
      </p:sp>
      <p:sp>
        <p:nvSpPr>
          <p:cNvPr id="5" name="Segnaposto piè di pagina 4"/>
          <p:cNvSpPr>
            <a:spLocks noGrp="1"/>
          </p:cNvSpPr>
          <p:nvPr>
            <p:ph type="ftr" sz="quarter" idx="11"/>
          </p:nvPr>
        </p:nvSpPr>
        <p:spPr/>
        <p:txBody>
          <a:bodyPr/>
          <a:lstStyle/>
          <a:p>
            <a:endParaRPr lang="en-GB"/>
          </a:p>
        </p:txBody>
      </p:sp>
      <p:sp>
        <p:nvSpPr>
          <p:cNvPr id="6" name="Segnaposto numero diapositiva 5"/>
          <p:cNvSpPr>
            <a:spLocks noGrp="1"/>
          </p:cNvSpPr>
          <p:nvPr>
            <p:ph type="sldNum" sz="quarter" idx="12"/>
          </p:nvPr>
        </p:nvSpPr>
        <p:spPr/>
        <p:txBody>
          <a:bodyPr/>
          <a:lstStyle/>
          <a:p>
            <a:fld id="{DC264071-FE8C-4811-9002-CF3FBDF2F40C}" type="slidenum">
              <a:rPr lang="en-GB" smtClean="0"/>
              <a:t>‹N›</a:t>
            </a:fld>
            <a:endParaRPr lang="en-GB"/>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629400" y="274638"/>
            <a:ext cx="2057400" cy="5851525"/>
          </a:xfrm>
        </p:spPr>
        <p:txBody>
          <a:bodyPr vert="eaVert"/>
          <a:lstStyle/>
          <a:p>
            <a:r>
              <a:rPr lang="it-IT" smtClean="0"/>
              <a:t>Fare clic per modificare lo stile del titolo</a:t>
            </a:r>
            <a:endParaRPr lang="en-GB"/>
          </a:p>
        </p:txBody>
      </p:sp>
      <p:sp>
        <p:nvSpPr>
          <p:cNvPr id="3" name="Segnaposto testo verticale 2"/>
          <p:cNvSpPr>
            <a:spLocks noGrp="1"/>
          </p:cNvSpPr>
          <p:nvPr>
            <p:ph type="body" orient="vert" idx="1"/>
          </p:nvPr>
        </p:nvSpPr>
        <p:spPr>
          <a:xfrm>
            <a:off x="457200" y="274638"/>
            <a:ext cx="6019800" cy="5851525"/>
          </a:xfrm>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GB"/>
          </a:p>
        </p:txBody>
      </p:sp>
      <p:sp>
        <p:nvSpPr>
          <p:cNvPr id="4" name="Segnaposto data 3"/>
          <p:cNvSpPr>
            <a:spLocks noGrp="1"/>
          </p:cNvSpPr>
          <p:nvPr>
            <p:ph type="dt" sz="half" idx="10"/>
          </p:nvPr>
        </p:nvSpPr>
        <p:spPr/>
        <p:txBody>
          <a:bodyPr/>
          <a:lstStyle/>
          <a:p>
            <a:fld id="{F21F4821-70ED-49FB-9DFE-6570EDB3BB1A}" type="datetimeFigureOut">
              <a:rPr lang="en-GB" smtClean="0"/>
              <a:t>14/05/2011</a:t>
            </a:fld>
            <a:endParaRPr lang="en-GB"/>
          </a:p>
        </p:txBody>
      </p:sp>
      <p:sp>
        <p:nvSpPr>
          <p:cNvPr id="5" name="Segnaposto piè di pagina 4"/>
          <p:cNvSpPr>
            <a:spLocks noGrp="1"/>
          </p:cNvSpPr>
          <p:nvPr>
            <p:ph type="ftr" sz="quarter" idx="11"/>
          </p:nvPr>
        </p:nvSpPr>
        <p:spPr/>
        <p:txBody>
          <a:bodyPr/>
          <a:lstStyle/>
          <a:p>
            <a:endParaRPr lang="en-GB"/>
          </a:p>
        </p:txBody>
      </p:sp>
      <p:sp>
        <p:nvSpPr>
          <p:cNvPr id="6" name="Segnaposto numero diapositiva 5"/>
          <p:cNvSpPr>
            <a:spLocks noGrp="1"/>
          </p:cNvSpPr>
          <p:nvPr>
            <p:ph type="sldNum" sz="quarter" idx="12"/>
          </p:nvPr>
        </p:nvSpPr>
        <p:spPr/>
        <p:txBody>
          <a:bodyPr/>
          <a:lstStyle/>
          <a:p>
            <a:fld id="{DC264071-FE8C-4811-9002-CF3FBDF2F40C}" type="slidenum">
              <a:rPr lang="en-GB" smtClean="0"/>
              <a:t>‹N›</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contenuto 2"/>
          <p:cNvSpPr>
            <a:spLocks noGrp="1"/>
          </p:cNvSpPr>
          <p:nvPr>
            <p:ph idx="1"/>
          </p:nvPr>
        </p:nvSpPr>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fld id="{4B6055F8-1D02-4417-9241-55C834FD9970}" type="datetimeFigureOut">
              <a:rPr lang="it-IT" smtClean="0"/>
              <a:pPr/>
              <a:t>14/05/2011</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B007B441-5312-499D-93C3-6E37886527FA}" type="slidenum">
              <a:rPr lang="it-IT" smtClean="0"/>
              <a:pPr/>
              <a:t>‹N›</a:t>
            </a:fld>
            <a:endParaRPr lang="it-IT"/>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722313" y="4406900"/>
            <a:ext cx="7772400" cy="1362075"/>
          </a:xfrm>
        </p:spPr>
        <p:txBody>
          <a:bodyPr anchor="t"/>
          <a:lstStyle>
            <a:lvl1pPr algn="l">
              <a:defRPr sz="4000" b="1" cap="all"/>
            </a:lvl1pPr>
          </a:lstStyle>
          <a:p>
            <a:r>
              <a:rPr lang="it-IT" smtClean="0"/>
              <a:t>Fare clic per modificare lo stile del titolo</a:t>
            </a:r>
            <a:endParaRPr lang="it-IT"/>
          </a:p>
        </p:txBody>
      </p:sp>
      <p:sp>
        <p:nvSpPr>
          <p:cNvPr id="3" name="Segnaposto testo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smtClean="0"/>
              <a:t>Fare clic per modificare stili del testo dello schema</a:t>
            </a:r>
          </a:p>
        </p:txBody>
      </p:sp>
      <p:sp>
        <p:nvSpPr>
          <p:cNvPr id="4" name="Segnaposto data 3"/>
          <p:cNvSpPr>
            <a:spLocks noGrp="1"/>
          </p:cNvSpPr>
          <p:nvPr>
            <p:ph type="dt" sz="half" idx="10"/>
          </p:nvPr>
        </p:nvSpPr>
        <p:spPr/>
        <p:txBody>
          <a:bodyPr/>
          <a:lstStyle/>
          <a:p>
            <a:fld id="{4B6055F8-1D02-4417-9241-55C834FD9970}" type="datetimeFigureOut">
              <a:rPr lang="it-IT" smtClean="0"/>
              <a:pPr/>
              <a:t>14/05/2011</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B007B441-5312-499D-93C3-6E37886527FA}" type="slidenum">
              <a:rPr lang="it-IT" smtClean="0"/>
              <a:pPr/>
              <a:t>‹N›</a:t>
            </a:fld>
            <a:endParaRPr lang="it-IT"/>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contenuto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contenuto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data 4"/>
          <p:cNvSpPr>
            <a:spLocks noGrp="1"/>
          </p:cNvSpPr>
          <p:nvPr>
            <p:ph type="dt" sz="half" idx="10"/>
          </p:nvPr>
        </p:nvSpPr>
        <p:spPr/>
        <p:txBody>
          <a:bodyPr/>
          <a:lstStyle/>
          <a:p>
            <a:fld id="{4B6055F8-1D02-4417-9241-55C834FD9970}" type="datetimeFigureOut">
              <a:rPr lang="it-IT" smtClean="0"/>
              <a:pPr/>
              <a:t>14/05/2011</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B007B441-5312-499D-93C3-6E37886527FA}" type="slidenum">
              <a:rPr lang="it-IT" smtClean="0"/>
              <a:pPr/>
              <a:t>‹N›</a:t>
            </a:fld>
            <a:endParaRPr lang="it-IT"/>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lvl1pPr>
              <a:defRPr/>
            </a:lvl1pPr>
          </a:lstStyle>
          <a:p>
            <a:r>
              <a:rPr lang="it-IT" smtClean="0"/>
              <a:t>Fare clic per modificare lo stile del titolo</a:t>
            </a:r>
            <a:endParaRPr lang="it-IT"/>
          </a:p>
        </p:txBody>
      </p:sp>
      <p:sp>
        <p:nvSpPr>
          <p:cNvPr id="3" name="Segnaposto tes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4" name="Segnaposto contenut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testo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6" name="Segnaposto contenuto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7" name="Segnaposto data 6"/>
          <p:cNvSpPr>
            <a:spLocks noGrp="1"/>
          </p:cNvSpPr>
          <p:nvPr>
            <p:ph type="dt" sz="half" idx="10"/>
          </p:nvPr>
        </p:nvSpPr>
        <p:spPr/>
        <p:txBody>
          <a:bodyPr/>
          <a:lstStyle/>
          <a:p>
            <a:fld id="{4B6055F8-1D02-4417-9241-55C834FD9970}" type="datetimeFigureOut">
              <a:rPr lang="it-IT" smtClean="0"/>
              <a:pPr/>
              <a:t>14/05/2011</a:t>
            </a:fld>
            <a:endParaRPr lang="it-IT"/>
          </a:p>
        </p:txBody>
      </p:sp>
      <p:sp>
        <p:nvSpPr>
          <p:cNvPr id="8" name="Segnaposto piè di pagina 7"/>
          <p:cNvSpPr>
            <a:spLocks noGrp="1"/>
          </p:cNvSpPr>
          <p:nvPr>
            <p:ph type="ftr" sz="quarter" idx="11"/>
          </p:nvPr>
        </p:nvSpPr>
        <p:spPr/>
        <p:txBody>
          <a:bodyPr/>
          <a:lstStyle/>
          <a:p>
            <a:endParaRPr lang="it-IT"/>
          </a:p>
        </p:txBody>
      </p:sp>
      <p:sp>
        <p:nvSpPr>
          <p:cNvPr id="9" name="Segnaposto numero diapositiva 8"/>
          <p:cNvSpPr>
            <a:spLocks noGrp="1"/>
          </p:cNvSpPr>
          <p:nvPr>
            <p:ph type="sldNum" sz="quarter" idx="12"/>
          </p:nvPr>
        </p:nvSpPr>
        <p:spPr/>
        <p:txBody>
          <a:bodyPr/>
          <a:lstStyle/>
          <a:p>
            <a:fld id="{B007B441-5312-499D-93C3-6E37886527FA}" type="slidenum">
              <a:rPr lang="it-IT" smtClean="0"/>
              <a:pPr/>
              <a:t>‹N›</a:t>
            </a:fld>
            <a:endParaRPr lang="it-IT"/>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data 2"/>
          <p:cNvSpPr>
            <a:spLocks noGrp="1"/>
          </p:cNvSpPr>
          <p:nvPr>
            <p:ph type="dt" sz="half" idx="10"/>
          </p:nvPr>
        </p:nvSpPr>
        <p:spPr/>
        <p:txBody>
          <a:bodyPr/>
          <a:lstStyle/>
          <a:p>
            <a:fld id="{4B6055F8-1D02-4417-9241-55C834FD9970}" type="datetimeFigureOut">
              <a:rPr lang="it-IT" smtClean="0"/>
              <a:pPr/>
              <a:t>14/05/2011</a:t>
            </a:fld>
            <a:endParaRPr lang="it-IT"/>
          </a:p>
        </p:txBody>
      </p:sp>
      <p:sp>
        <p:nvSpPr>
          <p:cNvPr id="4" name="Segnaposto piè di pagina 3"/>
          <p:cNvSpPr>
            <a:spLocks noGrp="1"/>
          </p:cNvSpPr>
          <p:nvPr>
            <p:ph type="ftr" sz="quarter" idx="11"/>
          </p:nvPr>
        </p:nvSpPr>
        <p:spPr/>
        <p:txBody>
          <a:bodyPr/>
          <a:lstStyle/>
          <a:p>
            <a:endParaRPr lang="it-IT"/>
          </a:p>
        </p:txBody>
      </p:sp>
      <p:sp>
        <p:nvSpPr>
          <p:cNvPr id="5" name="Segnaposto numero diapositiva 4"/>
          <p:cNvSpPr>
            <a:spLocks noGrp="1"/>
          </p:cNvSpPr>
          <p:nvPr>
            <p:ph type="sldNum" sz="quarter" idx="12"/>
          </p:nvPr>
        </p:nvSpPr>
        <p:spPr/>
        <p:txBody>
          <a:bodyPr/>
          <a:lstStyle/>
          <a:p>
            <a:fld id="{B007B441-5312-499D-93C3-6E37886527FA}" type="slidenum">
              <a:rPr lang="it-IT" smtClean="0"/>
              <a:pPr/>
              <a:t>‹N›</a:t>
            </a:fld>
            <a:endParaRPr lang="it-IT"/>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p:cNvSpPr>
            <a:spLocks noGrp="1"/>
          </p:cNvSpPr>
          <p:nvPr>
            <p:ph type="dt" sz="half" idx="10"/>
          </p:nvPr>
        </p:nvSpPr>
        <p:spPr/>
        <p:txBody>
          <a:bodyPr/>
          <a:lstStyle/>
          <a:p>
            <a:fld id="{4B6055F8-1D02-4417-9241-55C834FD9970}" type="datetimeFigureOut">
              <a:rPr lang="it-IT" smtClean="0"/>
              <a:pPr/>
              <a:t>14/05/2011</a:t>
            </a:fld>
            <a:endParaRPr lang="it-IT"/>
          </a:p>
        </p:txBody>
      </p:sp>
      <p:sp>
        <p:nvSpPr>
          <p:cNvPr id="3" name="Segnaposto piè di pagina 2"/>
          <p:cNvSpPr>
            <a:spLocks noGrp="1"/>
          </p:cNvSpPr>
          <p:nvPr>
            <p:ph type="ftr" sz="quarter" idx="11"/>
          </p:nvPr>
        </p:nvSpPr>
        <p:spPr/>
        <p:txBody>
          <a:bodyPr/>
          <a:lstStyle/>
          <a:p>
            <a:endParaRPr lang="it-IT"/>
          </a:p>
        </p:txBody>
      </p:sp>
      <p:sp>
        <p:nvSpPr>
          <p:cNvPr id="4" name="Segnaposto numero diapositiva 3"/>
          <p:cNvSpPr>
            <a:spLocks noGrp="1"/>
          </p:cNvSpPr>
          <p:nvPr>
            <p:ph type="sldNum" sz="quarter" idx="12"/>
          </p:nvPr>
        </p:nvSpPr>
        <p:spPr/>
        <p:txBody>
          <a:bodyPr/>
          <a:lstStyle/>
          <a:p>
            <a:fld id="{B007B441-5312-499D-93C3-6E37886527FA}" type="slidenum">
              <a:rPr lang="it-IT" smtClean="0"/>
              <a:pPr/>
              <a:t>‹N›</a:t>
            </a:fld>
            <a:endParaRPr lang="it-IT"/>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457200" y="273050"/>
            <a:ext cx="3008313" cy="1162050"/>
          </a:xfrm>
        </p:spPr>
        <p:txBody>
          <a:bodyPr anchor="b"/>
          <a:lstStyle>
            <a:lvl1pPr algn="l">
              <a:defRPr sz="2000" b="1"/>
            </a:lvl1pPr>
          </a:lstStyle>
          <a:p>
            <a:r>
              <a:rPr lang="it-IT" smtClean="0"/>
              <a:t>Fare clic per modificare lo stile del titolo</a:t>
            </a:r>
            <a:endParaRPr lang="it-IT"/>
          </a:p>
        </p:txBody>
      </p:sp>
      <p:sp>
        <p:nvSpPr>
          <p:cNvPr id="3" name="Segnaposto contenuto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testo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Segnaposto data 4"/>
          <p:cNvSpPr>
            <a:spLocks noGrp="1"/>
          </p:cNvSpPr>
          <p:nvPr>
            <p:ph type="dt" sz="half" idx="10"/>
          </p:nvPr>
        </p:nvSpPr>
        <p:spPr/>
        <p:txBody>
          <a:bodyPr/>
          <a:lstStyle/>
          <a:p>
            <a:fld id="{4B6055F8-1D02-4417-9241-55C834FD9970}" type="datetimeFigureOut">
              <a:rPr lang="it-IT" smtClean="0"/>
              <a:pPr/>
              <a:t>14/05/2011</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B007B441-5312-499D-93C3-6E37886527FA}" type="slidenum">
              <a:rPr lang="it-IT" smtClean="0"/>
              <a:pPr/>
              <a:t>‹N›</a:t>
            </a:fld>
            <a:endParaRPr lang="it-IT"/>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Segnaposto titolo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it-IT" smtClean="0"/>
              <a:t>Fare clic per modificare lo stile del titolo</a:t>
            </a:r>
            <a:endParaRPr lang="it-IT"/>
          </a:p>
        </p:txBody>
      </p:sp>
      <p:sp>
        <p:nvSpPr>
          <p:cNvPr id="3" name="Segnaposto testo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B6055F8-1D02-4417-9241-55C834FD9970}" type="datetimeFigureOut">
              <a:rPr lang="it-IT" smtClean="0"/>
              <a:pPr/>
              <a:t>14/05/2011</a:t>
            </a:fld>
            <a:endParaRPr lang="it-IT"/>
          </a:p>
        </p:txBody>
      </p:sp>
      <p:sp>
        <p:nvSpPr>
          <p:cNvPr id="5" name="Segnaposto piè di pagina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it-IT"/>
          </a:p>
        </p:txBody>
      </p:sp>
      <p:sp>
        <p:nvSpPr>
          <p:cNvPr id="6" name="Segnaposto numero diapositiva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007B441-5312-499D-93C3-6E37886527FA}" type="slidenum">
              <a:rPr lang="it-IT" smtClean="0"/>
              <a:pPr/>
              <a:t>‹N›</a:t>
            </a:fld>
            <a:endParaRPr lang="it-IT"/>
          </a:p>
        </p:txBody>
      </p:sp>
    </p:spTree>
  </p:cSld>
  <p:clrMap bg1="dk1" tx1="lt1" bg2="dk2" tx2="lt2" accent1="accent1" accent2="accent2" accent3="accent3" accent4="accent4" accent5="accent5" accent6="accent6" hlink="hlink" folHlink="folHlink"/>
  <p:sldLayoutIdLst>
    <p:sldLayoutId id="2147483649" r:id="rId1"/>
    <p:sldLayoutId id="2147483660"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Segnaposto titolo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it-IT" smtClean="0"/>
              <a:t>Fare clic per modificare lo stile del titolo</a:t>
            </a:r>
            <a:endParaRPr lang="en-GB"/>
          </a:p>
        </p:txBody>
      </p:sp>
      <p:sp>
        <p:nvSpPr>
          <p:cNvPr id="3" name="Segnaposto testo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GB"/>
          </a:p>
        </p:txBody>
      </p:sp>
      <p:sp>
        <p:nvSpPr>
          <p:cNvPr id="4" name="Segnaposto data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21F4821-70ED-49FB-9DFE-6570EDB3BB1A}" type="datetimeFigureOut">
              <a:rPr lang="en-GB" smtClean="0"/>
              <a:t>14/05/2011</a:t>
            </a:fld>
            <a:endParaRPr lang="en-GB"/>
          </a:p>
        </p:txBody>
      </p:sp>
      <p:sp>
        <p:nvSpPr>
          <p:cNvPr id="5" name="Segnaposto piè di pagina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egnaposto numero diapositiva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C264071-FE8C-4811-9002-CF3FBDF2F40C}" type="slidenum">
              <a:rPr lang="en-GB" smtClean="0"/>
              <a:t>‹N›</a:t>
            </a:fld>
            <a:endParaRPr lang="en-GB"/>
          </a:p>
        </p:txBody>
      </p:sp>
    </p:spTree>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ctrTitle"/>
          </p:nvPr>
        </p:nvSpPr>
        <p:spPr>
          <a:xfrm>
            <a:off x="685800" y="836713"/>
            <a:ext cx="7772400" cy="2232247"/>
          </a:xfrm>
        </p:spPr>
        <p:style>
          <a:lnRef idx="2">
            <a:schemeClr val="accent2"/>
          </a:lnRef>
          <a:fillRef idx="1">
            <a:schemeClr val="lt1"/>
          </a:fillRef>
          <a:effectRef idx="0">
            <a:schemeClr val="accent2"/>
          </a:effectRef>
          <a:fontRef idx="minor">
            <a:schemeClr val="dk1"/>
          </a:fontRef>
        </p:style>
        <p:txBody>
          <a:bodyPr/>
          <a:lstStyle/>
          <a:p>
            <a:r>
              <a:rPr lang="it-IT" b="1" dirty="0" smtClean="0">
                <a:ln w="18000">
                  <a:solidFill>
                    <a:srgbClr val="FFFF00"/>
                  </a:solidFill>
                  <a:prstDash val="solid"/>
                  <a:miter lim="800000"/>
                </a:ln>
                <a:solidFill>
                  <a:srgbClr val="7030A0"/>
                </a:solidFill>
                <a:effectLst>
                  <a:outerShdw blurRad="25500" dist="23000" dir="7020000" algn="tl">
                    <a:srgbClr val="000000">
                      <a:alpha val="50000"/>
                    </a:srgbClr>
                  </a:outerShdw>
                </a:effectLst>
              </a:rPr>
              <a:t>IO e la MATEMATICA</a:t>
            </a:r>
            <a:br>
              <a:rPr lang="it-IT" b="1" dirty="0" smtClean="0">
                <a:ln w="18000">
                  <a:solidFill>
                    <a:srgbClr val="FFFF00"/>
                  </a:solidFill>
                  <a:prstDash val="solid"/>
                  <a:miter lim="800000"/>
                </a:ln>
                <a:solidFill>
                  <a:srgbClr val="7030A0"/>
                </a:solidFill>
                <a:effectLst>
                  <a:outerShdw blurRad="25500" dist="23000" dir="7020000" algn="tl">
                    <a:srgbClr val="000000">
                      <a:alpha val="50000"/>
                    </a:srgbClr>
                  </a:outerShdw>
                </a:effectLst>
              </a:rPr>
            </a:br>
            <a:r>
              <a:rPr lang="it-IT" b="1" dirty="0" smtClean="0">
                <a:ln w="18000">
                  <a:solidFill>
                    <a:srgbClr val="FFFF00"/>
                  </a:solidFill>
                  <a:prstDash val="solid"/>
                  <a:miter lim="800000"/>
                </a:ln>
                <a:solidFill>
                  <a:srgbClr val="7030A0"/>
                </a:solidFill>
                <a:effectLst>
                  <a:outerShdw blurRad="25500" dist="23000" dir="7020000" algn="tl">
                    <a:srgbClr val="000000">
                      <a:alpha val="50000"/>
                    </a:srgbClr>
                  </a:outerShdw>
                </a:effectLst>
              </a:rPr>
              <a:t>di ..</a:t>
            </a:r>
            <a:r>
              <a:rPr lang="it-IT" b="1" dirty="0" smtClean="0">
                <a:ln w="18000">
                  <a:solidFill>
                    <a:srgbClr val="FFFF00"/>
                  </a:solidFill>
                  <a:prstDash val="solid"/>
                  <a:miter lim="800000"/>
                </a:ln>
                <a:solidFill>
                  <a:srgbClr val="7030A0"/>
                </a:solidFill>
                <a:effectLst>
                  <a:outerShdw blurRad="25500" dist="23000" dir="7020000" algn="tl">
                    <a:srgbClr val="000000">
                      <a:alpha val="50000"/>
                    </a:srgbClr>
                  </a:outerShdw>
                </a:effectLst>
              </a:rPr>
              <a:t>C</a:t>
            </a:r>
            <a:r>
              <a:rPr lang="it-IT" b="1" dirty="0" smtClean="0">
                <a:ln w="18000">
                  <a:solidFill>
                    <a:srgbClr val="FFFF00"/>
                  </a:solidFill>
                  <a:prstDash val="solid"/>
                  <a:miter lim="800000"/>
                </a:ln>
                <a:solidFill>
                  <a:srgbClr val="7030A0"/>
                </a:solidFill>
                <a:effectLst>
                  <a:outerShdw blurRad="25500" dist="23000" dir="7020000" algn="tl">
                    <a:srgbClr val="000000">
                      <a:alpha val="50000"/>
                    </a:srgbClr>
                  </a:outerShdw>
                </a:effectLst>
              </a:rPr>
              <a:t>ilenti Nicoletta!</a:t>
            </a:r>
            <a:endParaRPr lang="en-GB" b="1" dirty="0">
              <a:ln w="18000">
                <a:solidFill>
                  <a:srgbClr val="FFFF00"/>
                </a:solidFill>
                <a:prstDash val="solid"/>
                <a:miter lim="800000"/>
              </a:ln>
              <a:solidFill>
                <a:srgbClr val="7030A0"/>
              </a:solidFill>
              <a:effectLst>
                <a:outerShdw blurRad="25500" dist="23000" dir="7020000" algn="tl">
                  <a:srgbClr val="000000">
                    <a:alpha val="50000"/>
                  </a:srgbClr>
                </a:outerShdw>
              </a:effectLst>
            </a:endParaRPr>
          </a:p>
        </p:txBody>
      </p:sp>
      <p:pic>
        <p:nvPicPr>
          <p:cNvPr id="1026" name="Picture 2" descr="C:\Users\Darty\Desktop\images.jpg"/>
          <p:cNvPicPr>
            <a:picLocks noChangeAspect="1" noChangeArrowheads="1"/>
          </p:cNvPicPr>
          <p:nvPr/>
        </p:nvPicPr>
        <p:blipFill>
          <a:blip r:embed="rId3" cstate="print"/>
          <a:srcRect/>
          <a:stretch>
            <a:fillRect/>
          </a:stretch>
        </p:blipFill>
        <p:spPr bwMode="auto">
          <a:xfrm>
            <a:off x="2339752" y="3284984"/>
            <a:ext cx="3816424" cy="3068960"/>
          </a:xfrm>
          <a:prstGeom prst="rect">
            <a:avLst/>
          </a:prstGeom>
          <a:noFill/>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ttangolo 3"/>
          <p:cNvSpPr/>
          <p:nvPr/>
        </p:nvSpPr>
        <p:spPr>
          <a:xfrm>
            <a:off x="2339752" y="1772816"/>
            <a:ext cx="4572000" cy="2585323"/>
          </a:xfrm>
          <a:prstGeom prst="rect">
            <a:avLst/>
          </a:prstGeom>
        </p:spPr>
        <p:txBody>
          <a:bodyPr wrap="square">
            <a:spAutoFit/>
          </a:bodyPr>
          <a:lstStyle/>
          <a:p>
            <a:r>
              <a:rPr lang="it-IT" dirty="0" smtClean="0">
                <a:latin typeface="Batang" pitchFamily="18" charset="-127"/>
                <a:ea typeface="Batang" pitchFamily="18" charset="-127"/>
              </a:rPr>
              <a:t>Durante le lezioni di matematica prendevo più appunti possibili in modo che a casa riuscivo a fare dei collegamenti con la lezione del libro. Nonostante le mie difficoltà riuscivo con impegno a raggiungere la sufficienza, la mia pagella del I quadrimestre era divertente perché allo scritto avevo di solito 5 e all’orale 7</a:t>
            </a:r>
            <a:r>
              <a:rPr lang="it-IT" dirty="0" smtClean="0"/>
              <a:t>.</a:t>
            </a:r>
            <a:endParaRPr lang="en-GB"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ttangolo 3"/>
          <p:cNvSpPr/>
          <p:nvPr/>
        </p:nvSpPr>
        <p:spPr>
          <a:xfrm>
            <a:off x="2286000" y="1997839"/>
            <a:ext cx="4572000" cy="3693319"/>
          </a:xfrm>
          <a:prstGeom prst="rect">
            <a:avLst/>
          </a:prstGeom>
        </p:spPr>
        <p:txBody>
          <a:bodyPr>
            <a:spAutoFit/>
          </a:bodyPr>
          <a:lstStyle/>
          <a:p>
            <a:r>
              <a:rPr lang="it-IT" dirty="0" smtClean="0">
                <a:latin typeface="Batang" pitchFamily="18" charset="-127"/>
                <a:ea typeface="Batang" pitchFamily="18" charset="-127"/>
              </a:rPr>
              <a:t>Penso che la causa di tutto ciò sia stata la perdita di interesse verso questa scienza alla terza media e ciò ma ha portato come ad arrendermi o, è più giusto dire, a convincermi che non sarei mai riuscita a risolvere alcuni esercizi di </a:t>
            </a:r>
            <a:r>
              <a:rPr lang="it-IT" dirty="0" smtClean="0">
                <a:latin typeface="Batang" pitchFamily="18" charset="-127"/>
                <a:ea typeface="Batang" pitchFamily="18" charset="-127"/>
              </a:rPr>
              <a:t>matematica..</a:t>
            </a:r>
            <a:r>
              <a:rPr lang="it-IT" dirty="0" smtClean="0">
                <a:latin typeface="Batang" pitchFamily="18" charset="-127"/>
                <a:ea typeface="Batang" pitchFamily="18" charset="-127"/>
              </a:rPr>
              <a:t>non ne ero in grado.</a:t>
            </a:r>
          </a:p>
          <a:p>
            <a:r>
              <a:rPr lang="it-IT" dirty="0" smtClean="0">
                <a:latin typeface="Batang" pitchFamily="18" charset="-127"/>
                <a:ea typeface="Batang" pitchFamily="18" charset="-127"/>
              </a:rPr>
              <a:t>La cosa che mi faceva più rabbia è che io avevo voglia di </a:t>
            </a:r>
            <a:r>
              <a:rPr lang="it-IT" dirty="0" smtClean="0">
                <a:latin typeface="Batang" pitchFamily="18" charset="-127"/>
                <a:ea typeface="Batang" pitchFamily="18" charset="-127"/>
              </a:rPr>
              <a:t>capire ..</a:t>
            </a:r>
            <a:r>
              <a:rPr lang="it-IT" dirty="0" smtClean="0">
                <a:latin typeface="Batang" pitchFamily="18" charset="-127"/>
                <a:ea typeface="Batang" pitchFamily="18" charset="-127"/>
              </a:rPr>
              <a:t>ma è come se nello stesso tempo avessi, inconsciamente, creato una barriera tra me e gli esercizi di matematica</a:t>
            </a:r>
            <a:r>
              <a:rPr lang="it-IT" dirty="0" smtClean="0"/>
              <a: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ttangolo 3"/>
          <p:cNvSpPr/>
          <p:nvPr/>
        </p:nvSpPr>
        <p:spPr>
          <a:xfrm>
            <a:off x="2286000" y="1720840"/>
            <a:ext cx="4572000" cy="3970318"/>
          </a:xfrm>
          <a:prstGeom prst="rect">
            <a:avLst/>
          </a:prstGeom>
        </p:spPr>
        <p:txBody>
          <a:bodyPr>
            <a:spAutoFit/>
          </a:bodyPr>
          <a:lstStyle/>
          <a:p>
            <a:r>
              <a:rPr lang="it-IT" dirty="0" smtClean="0"/>
              <a:t>“</a:t>
            </a:r>
            <a:r>
              <a:rPr lang="it-IT" dirty="0" smtClean="0">
                <a:latin typeface="Batang" pitchFamily="18" charset="-127"/>
                <a:ea typeface="Batang" pitchFamily="18" charset="-127"/>
              </a:rPr>
              <a:t>Il muro è caduto” quando, nella mia precedente laurea in servizio sociale ho dovuto sostenere l’esame di statistica, per superarlo mi sono impegnata tantissimo ed ho avuto un piccolo aiuto da una persona a me cara. Forse avevo bisogno di una spinta, di qualcuno che mi ridesse la stessa curiosità verso la matematica che avevo prima della terza media, che mi facesse capire che non era una scienza così ostica e che io l’avevo </a:t>
            </a:r>
            <a:r>
              <a:rPr lang="it-IT" dirty="0" err="1" smtClean="0">
                <a:latin typeface="Batang" pitchFamily="18" charset="-127"/>
                <a:ea typeface="Batang" pitchFamily="18" charset="-127"/>
              </a:rPr>
              <a:t>dimenticato….ma</a:t>
            </a:r>
            <a:r>
              <a:rPr lang="it-IT" dirty="0" smtClean="0">
                <a:latin typeface="Batang" pitchFamily="18" charset="-127"/>
                <a:ea typeface="Batang" pitchFamily="18" charset="-127"/>
              </a:rPr>
              <a:t> in fondo ho sempre amato la matematica con gli alti e bassi di qualsiasi coppia.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ttangolo 3"/>
          <p:cNvSpPr/>
          <p:nvPr/>
        </p:nvSpPr>
        <p:spPr>
          <a:xfrm>
            <a:off x="827584" y="2492896"/>
            <a:ext cx="7344816" cy="3139321"/>
          </a:xfrm>
          <a:prstGeom prst="rect">
            <a:avLst/>
          </a:prstGeom>
        </p:spPr>
        <p:txBody>
          <a:bodyPr wrap="square">
            <a:spAutoFit/>
          </a:bodyPr>
          <a:lstStyle/>
          <a:p>
            <a:r>
              <a:rPr lang="it-IT" dirty="0" smtClean="0">
                <a:latin typeface="Batang" pitchFamily="18" charset="-127"/>
                <a:ea typeface="Batang" pitchFamily="18" charset="-127"/>
              </a:rPr>
              <a:t>Oggi in questo corso di laurea in Scienze della Formazione Primaria </a:t>
            </a:r>
            <a:r>
              <a:rPr lang="it-IT" dirty="0" smtClean="0">
                <a:latin typeface="Batang" pitchFamily="18" charset="-127"/>
                <a:ea typeface="Batang" pitchFamily="18" charset="-127"/>
              </a:rPr>
              <a:t>h </a:t>
            </a:r>
            <a:r>
              <a:rPr lang="it-IT" dirty="0" smtClean="0">
                <a:latin typeface="Batang" pitchFamily="18" charset="-127"/>
                <a:ea typeface="Batang" pitchFamily="18" charset="-127"/>
              </a:rPr>
              <a:t>dovuto nuovamente far fronte alla matematica, il dovermi mettere in gioco, dopo le difficoltà incontrate precedentemente ed in parte superate, ha suscitato in me qualche paura, ma anche buone intenzioni dovute al fatto che questa volta l’esame mi consente di acquisire nuove metodologie e competenze indispensabili alla professione dell’insegnante.</a:t>
            </a:r>
          </a:p>
          <a:p>
            <a:r>
              <a:rPr lang="it-IT" dirty="0" smtClean="0">
                <a:latin typeface="Batang" pitchFamily="18" charset="-127"/>
                <a:ea typeface="Batang" pitchFamily="18" charset="-127"/>
              </a:rPr>
              <a:t>Dalla mia esperienza, ho capito quanto sia importante la matematica ma soprattutto quanto sia ancora più importante saper insegnare bene la </a:t>
            </a:r>
            <a:r>
              <a:rPr lang="it-IT" dirty="0" err="1" smtClean="0">
                <a:latin typeface="Batang" pitchFamily="18" charset="-127"/>
                <a:ea typeface="Batang" pitchFamily="18" charset="-127"/>
              </a:rPr>
              <a:t>matematica….anzi</a:t>
            </a:r>
            <a:r>
              <a:rPr lang="it-IT" dirty="0" smtClean="0">
                <a:latin typeface="Batang" pitchFamily="18" charset="-127"/>
                <a:ea typeface="Batang" pitchFamily="18" charset="-127"/>
              </a:rPr>
              <a:t> insegnare ad amare la matematica.</a:t>
            </a:r>
            <a:endParaRPr lang="en-GB" dirty="0">
              <a:latin typeface="Batang" pitchFamily="18" charset="-127"/>
              <a:ea typeface="Batang" pitchFamily="18" charset="-127"/>
            </a:endParaRPr>
          </a:p>
        </p:txBody>
      </p:sp>
      <p:pic>
        <p:nvPicPr>
          <p:cNvPr id="6146" name="Picture 2" descr="C:\Users\Darty\Desktop\images.jpg"/>
          <p:cNvPicPr>
            <a:picLocks noChangeAspect="1" noChangeArrowheads="1"/>
          </p:cNvPicPr>
          <p:nvPr/>
        </p:nvPicPr>
        <p:blipFill>
          <a:blip r:embed="rId2" cstate="print"/>
          <a:srcRect/>
          <a:stretch>
            <a:fillRect/>
          </a:stretch>
        </p:blipFill>
        <p:spPr bwMode="auto">
          <a:xfrm>
            <a:off x="827585" y="170984"/>
            <a:ext cx="7272808" cy="1961872"/>
          </a:xfrm>
          <a:prstGeom prst="rect">
            <a:avLst/>
          </a:prstGeom>
          <a:noFill/>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ttangolo 3"/>
          <p:cNvSpPr/>
          <p:nvPr/>
        </p:nvSpPr>
        <p:spPr>
          <a:xfrm>
            <a:off x="1259632" y="692697"/>
            <a:ext cx="6480720" cy="2585323"/>
          </a:xfrm>
          <a:prstGeom prst="rect">
            <a:avLst/>
          </a:prstGeom>
        </p:spPr>
        <p:txBody>
          <a:bodyPr wrap="square">
            <a:spAutoFit/>
          </a:bodyPr>
          <a:lstStyle/>
          <a:p>
            <a:r>
              <a:rPr lang="it-IT" dirty="0" smtClean="0">
                <a:latin typeface="Batang" pitchFamily="18" charset="-127"/>
                <a:ea typeface="Batang" pitchFamily="18" charset="-127"/>
              </a:rPr>
              <a:t>La matematica è sempre stata una disciplina indispensabile per la vita quotidiana di tutti, infatti si ha sempre a che fare con i numeri quando si va al cinema con gli amici, in pizzeria, al supermercato, quando si prende un treno, in qualunque circostanza si ha a che fare con essa. Questa disciplina inoltre costituisce spesso un cruccio per gli studenti di qualsiasi livello di scuola, lo testimonia uno studio recente effettuato sugli studenti italiani</a:t>
            </a:r>
            <a:r>
              <a:rPr lang="it-IT" dirty="0" smtClean="0"/>
              <a:t>.</a:t>
            </a:r>
            <a:endParaRPr lang="en-GB" dirty="0"/>
          </a:p>
        </p:txBody>
      </p:sp>
      <p:pic>
        <p:nvPicPr>
          <p:cNvPr id="2050" name="Picture 2" descr="C:\Users\Darty\Desktop\images.jpg"/>
          <p:cNvPicPr>
            <a:picLocks noChangeAspect="1" noChangeArrowheads="1"/>
          </p:cNvPicPr>
          <p:nvPr/>
        </p:nvPicPr>
        <p:blipFill>
          <a:blip r:embed="rId2" cstate="print"/>
          <a:srcRect/>
          <a:stretch>
            <a:fillRect/>
          </a:stretch>
        </p:blipFill>
        <p:spPr bwMode="auto">
          <a:xfrm>
            <a:off x="1475656" y="3284984"/>
            <a:ext cx="6048672" cy="2880320"/>
          </a:xfrm>
          <a:prstGeom prst="rect">
            <a:avLst/>
          </a:prstGeom>
          <a:noFill/>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ttangolo 3"/>
          <p:cNvSpPr/>
          <p:nvPr/>
        </p:nvSpPr>
        <p:spPr>
          <a:xfrm>
            <a:off x="1259632" y="-15509104"/>
            <a:ext cx="7164288" cy="12557284"/>
          </a:xfrm>
          <a:prstGeom prst="rect">
            <a:avLst/>
          </a:prstGeom>
        </p:spPr>
        <p:txBody>
          <a:bodyPr wrap="square">
            <a:spAutoFit/>
          </a:bodyPr>
          <a:lstStyle/>
          <a:p>
            <a:r>
              <a:rPr lang="it-IT" dirty="0" smtClean="0"/>
              <a:t>IO E LA MATEMATICA La matematica è sempre stata una disciplina indispensabile per la vita quotidiana di tutti, infatti si ha sempre a che fare con i numeri quando si va al cinema con gli amici, in pizzeria, al supermercato, quando si prende un treno, in qualunque circostanza si ha a che fare con essa. Questa disciplina inoltre costituisce spesso un cruccio per gli studenti di qualsiasi livello di scuola, lo testimonia uno studio recente effettuato sugli studenti italiani.</a:t>
            </a:r>
          </a:p>
          <a:p>
            <a:r>
              <a:rPr lang="it-IT" dirty="0" smtClean="0"/>
              <a:t> </a:t>
            </a:r>
          </a:p>
          <a:p>
            <a:r>
              <a:rPr lang="it-IT" b="1" dirty="0" smtClean="0"/>
              <a:t>Scuola dell’Infanzia</a:t>
            </a:r>
            <a:r>
              <a:rPr lang="it-IT" dirty="0" smtClean="0"/>
              <a:t> Fin dalla scuola dell’infanzia ricordo che mi divertivo a contare con i miei </a:t>
            </a:r>
            <a:r>
              <a:rPr lang="it-IT" dirty="0" err="1" smtClean="0"/>
              <a:t>compagnetti</a:t>
            </a:r>
            <a:r>
              <a:rPr lang="it-IT" dirty="0" smtClean="0"/>
              <a:t> fino a dieci con la supervisione della maestra, inoltre cercavo di memorizzare le diverse età dei bambini della mia classe, a volte mi annoiavo e volevo fare qualcosa di più rispetto a ciò che stavamo facendo. Insomma il mio approccio con questa scienza  è stato </a:t>
            </a:r>
            <a:r>
              <a:rPr lang="it-IT" dirty="0" err="1" smtClean="0"/>
              <a:t>positivo….ma</a:t>
            </a:r>
            <a:r>
              <a:rPr lang="it-IT" dirty="0" smtClean="0"/>
              <a:t> non è stato sempre così.</a:t>
            </a:r>
          </a:p>
          <a:p>
            <a:r>
              <a:rPr lang="it-IT" b="1" dirty="0" smtClean="0"/>
              <a:t>Scuola Primaria</a:t>
            </a:r>
            <a:r>
              <a:rPr lang="it-IT" dirty="0" smtClean="0"/>
              <a:t> Nella mia esperienza scolastica fin dagli inizi ho avuto un rapporto singolare con questa disciplina, perché in alcuni momenti del mio percorso scolastico è stata un’esperienza positiva come alla scuola primaria, in quanto non ho incontrato particolari problemi nell’acquisizione degli strumenti di base, in altri invece non posso dire lo stesso. Le cose che più mi piacevano erano le tabelline, il tutto era reso più avvincente da gare individuali e di gruppo (a squadre) organizzate dall’insegnante, in cui noi alunni ci sfidavamo nel dare il risultato esatto alle domande fatteci dall’insegnante. Le mie operazioni preferite erano tutte tranne la divisione, in particolare quella a due cifre, suscitava in me qualche perplessità, comunque sono riuscita ad arrivare tranquillamente alla scuola inferiore di primo grado.</a:t>
            </a:r>
          </a:p>
          <a:p>
            <a:r>
              <a:rPr lang="it-IT" dirty="0" smtClean="0"/>
              <a:t>Dell’utilità e dell’importanza della matematica nella vita di ogni individuo ho iniziato ad averne consapevolezza fin dalla scuola primaria, le prime conoscenze matematiche mi aiutavano a calcolare i miei piccoli risparmi, a risolvere problemi che si potevano presentare non solo didatticamente a scuola, ma anche nella vita quotidiana fuori dalla classe (per esempio mi divertivo molto con mia madre a fare i conti della </a:t>
            </a:r>
            <a:r>
              <a:rPr lang="it-IT" dirty="0" err="1" smtClean="0"/>
              <a:t>spesa……anzi</a:t>
            </a:r>
            <a:r>
              <a:rPr lang="it-IT" dirty="0" smtClean="0"/>
              <a:t> mi faceva sentire più grande).</a:t>
            </a:r>
          </a:p>
          <a:p>
            <a:r>
              <a:rPr lang="it-IT" dirty="0" smtClean="0"/>
              <a:t>Ho capito che la matematica era davvero importante quando mio fratello maggiore, per scherzo, ha tolto alcuni soldi dal mio salvadanaio, poi mi ha chiamato dicendomi se gli potevo prestare 500 lire e mi sono accorta rimettendo i soldi nel salvadanaio che ne mancavano </a:t>
            </a:r>
            <a:r>
              <a:rPr lang="it-IT" dirty="0" err="1" smtClean="0"/>
              <a:t>alcuni….allora</a:t>
            </a:r>
            <a:r>
              <a:rPr lang="it-IT" dirty="0" smtClean="0"/>
              <a:t> ho pensato che anche qualche altra volta era potuto capitare ma io non me ne ero accorta perché non sapevo contare ed ho anche pensato che senza i </a:t>
            </a:r>
            <a:r>
              <a:rPr lang="it-IT" dirty="0" err="1" smtClean="0"/>
              <a:t>conticini</a:t>
            </a:r>
            <a:r>
              <a:rPr lang="it-IT" dirty="0" smtClean="0"/>
              <a:t> chiunque avrebbe potuto prendermi in giro!</a:t>
            </a:r>
          </a:p>
          <a:p>
            <a:r>
              <a:rPr lang="it-IT" dirty="0" smtClean="0"/>
              <a:t>Insomma anche se, come ho già detto, le divisioni a due cifre “non erano il mio forte” già da piccola ero cosciente che, come diceva mia zia (insegnante di matematica).</a:t>
            </a:r>
          </a:p>
          <a:p>
            <a:r>
              <a:rPr lang="it-IT" dirty="0" smtClean="0"/>
              <a:t>.</a:t>
            </a:r>
          </a:p>
          <a:p>
            <a:r>
              <a:rPr lang="it-IT" dirty="0" smtClean="0"/>
              <a:t>.</a:t>
            </a:r>
          </a:p>
        </p:txBody>
      </p:sp>
      <p:sp>
        <p:nvSpPr>
          <p:cNvPr id="6" name="Rettangolo 5"/>
          <p:cNvSpPr/>
          <p:nvPr/>
        </p:nvSpPr>
        <p:spPr>
          <a:xfrm>
            <a:off x="971600" y="3068960"/>
            <a:ext cx="4392488" cy="3416320"/>
          </a:xfrm>
          <a:prstGeom prst="rect">
            <a:avLst/>
          </a:prstGeom>
        </p:spPr>
        <p:txBody>
          <a:bodyPr wrap="square">
            <a:spAutoFit/>
          </a:bodyPr>
          <a:lstStyle/>
          <a:p>
            <a:r>
              <a:rPr lang="it-IT" dirty="0" smtClean="0">
                <a:latin typeface="Batang" pitchFamily="18" charset="-127"/>
                <a:ea typeface="Batang" pitchFamily="18" charset="-127"/>
              </a:rPr>
              <a:t>Fin </a:t>
            </a:r>
            <a:r>
              <a:rPr lang="it-IT" dirty="0" smtClean="0">
                <a:latin typeface="Batang" pitchFamily="18" charset="-127"/>
                <a:ea typeface="Batang" pitchFamily="18" charset="-127"/>
              </a:rPr>
              <a:t>dalla scuola dell’infanzia ricordo che mi divertivo a contare con i miei </a:t>
            </a:r>
            <a:r>
              <a:rPr lang="it-IT" dirty="0" err="1" smtClean="0">
                <a:latin typeface="Batang" pitchFamily="18" charset="-127"/>
                <a:ea typeface="Batang" pitchFamily="18" charset="-127"/>
              </a:rPr>
              <a:t>compagnetti</a:t>
            </a:r>
            <a:r>
              <a:rPr lang="it-IT" dirty="0" smtClean="0">
                <a:latin typeface="Batang" pitchFamily="18" charset="-127"/>
                <a:ea typeface="Batang" pitchFamily="18" charset="-127"/>
              </a:rPr>
              <a:t> fino a dieci con la supervisione della maestra, inoltre cercavo di memorizzare le diverse età dei bambini della mia classe, a volte mi annoiavo e volevo fare qualcosa di più rispetto a ciò che stavamo facendo. Insomma il mio approccio con questa scienza  è stato </a:t>
            </a:r>
            <a:r>
              <a:rPr lang="it-IT" dirty="0" err="1" smtClean="0">
                <a:latin typeface="Batang" pitchFamily="18" charset="-127"/>
                <a:ea typeface="Batang" pitchFamily="18" charset="-127"/>
              </a:rPr>
              <a:t>positivo….ma</a:t>
            </a:r>
            <a:r>
              <a:rPr lang="it-IT" dirty="0" smtClean="0">
                <a:latin typeface="Batang" pitchFamily="18" charset="-127"/>
                <a:ea typeface="Batang" pitchFamily="18" charset="-127"/>
              </a:rPr>
              <a:t> non è stato sempre così.</a:t>
            </a:r>
            <a:endParaRPr lang="it-IT" dirty="0">
              <a:latin typeface="Batang" pitchFamily="18" charset="-127"/>
              <a:ea typeface="Batang" pitchFamily="18" charset="-127"/>
            </a:endParaRPr>
          </a:p>
        </p:txBody>
      </p:sp>
      <p:pic>
        <p:nvPicPr>
          <p:cNvPr id="3074" name="Picture 2" descr="C:\Users\Darty\Desktop\images.jpg"/>
          <p:cNvPicPr>
            <a:picLocks noChangeAspect="1" noChangeArrowheads="1"/>
          </p:cNvPicPr>
          <p:nvPr/>
        </p:nvPicPr>
        <p:blipFill>
          <a:blip r:embed="rId2" cstate="print"/>
          <a:srcRect/>
          <a:stretch>
            <a:fillRect/>
          </a:stretch>
        </p:blipFill>
        <p:spPr bwMode="auto">
          <a:xfrm>
            <a:off x="4716016" y="332656"/>
            <a:ext cx="3744416" cy="2376264"/>
          </a:xfrm>
          <a:prstGeom prst="rect">
            <a:avLst/>
          </a:prstGeom>
          <a:noFill/>
        </p:spPr>
      </p:pic>
      <p:sp>
        <p:nvSpPr>
          <p:cNvPr id="7" name="Rettangolo 6"/>
          <p:cNvSpPr/>
          <p:nvPr/>
        </p:nvSpPr>
        <p:spPr>
          <a:xfrm>
            <a:off x="1043608" y="1772816"/>
            <a:ext cx="2952328" cy="923330"/>
          </a:xfrm>
          <a:prstGeom prst="rect">
            <a:avLst/>
          </a:prstGeom>
          <a:noFill/>
        </p:spPr>
        <p:txBody>
          <a:bodyPr wrap="square" lIns="91440" tIns="45720" rIns="91440" bIns="45720">
            <a:spAutoFit/>
          </a:bodyPr>
          <a:lstStyle/>
          <a:p>
            <a:pPr algn="ctr"/>
            <a:r>
              <a:rPr lang="it-IT" sz="5400" b="1" cap="none" spc="0" dirty="0"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rPr>
              <a:t>Infanzia</a:t>
            </a:r>
            <a:endParaRPr lang="en-GB" sz="5400" b="1" cap="none" spc="0"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p:txBody>
          <a:bodyPr>
            <a:normAutofit fontScale="70000" lnSpcReduction="20000"/>
          </a:bodyPr>
          <a:lstStyle/>
          <a:p>
            <a:r>
              <a:rPr lang="it-IT" dirty="0" smtClean="0">
                <a:latin typeface="Batang" pitchFamily="18" charset="-127"/>
                <a:ea typeface="Batang" pitchFamily="18" charset="-127"/>
              </a:rPr>
              <a:t>Nella </a:t>
            </a:r>
            <a:r>
              <a:rPr lang="it-IT" dirty="0" smtClean="0">
                <a:latin typeface="Batang" pitchFamily="18" charset="-127"/>
                <a:ea typeface="Batang" pitchFamily="18" charset="-127"/>
              </a:rPr>
              <a:t>mia esperienza scolastica fin dagli inizi ho avuto un rapporto singolare con questa disciplina, perché in alcuni momenti del mio percorso scolastico è stata un’esperienza positiva come alla scuola primaria, in quanto non ho incontrato particolari problemi nell’acquisizione degli strumenti di base, in altri invece non posso dire lo stesso. Le cose che più mi piacevano erano le tabelline, il tutto era reso più avvincente da gare individuali e di gruppo (a squadre) organizzate dall’insegnante, in cui noi alunni ci sfidavamo nel dare il risultato esatto alle domande fatteci dall’insegnante. Le mie operazioni preferite erano tutte tranne la divisione, in particolare quella a due cifre, suscitava in me qualche perplessità, comunque sono riuscita ad arrivare tranquillamente alla scuola inferiore di primo grado</a:t>
            </a:r>
            <a:r>
              <a:rPr lang="it-IT" dirty="0" smtClean="0"/>
              <a:t>.</a:t>
            </a:r>
          </a:p>
          <a:p>
            <a:endParaRPr lang="en-GB" dirty="0"/>
          </a:p>
        </p:txBody>
      </p:sp>
      <p:sp>
        <p:nvSpPr>
          <p:cNvPr id="4" name="Rettangolo 3"/>
          <p:cNvSpPr/>
          <p:nvPr/>
        </p:nvSpPr>
        <p:spPr>
          <a:xfrm>
            <a:off x="3255774" y="476672"/>
            <a:ext cx="2632452" cy="923330"/>
          </a:xfrm>
          <a:prstGeom prst="rect">
            <a:avLst/>
          </a:prstGeom>
          <a:noFill/>
        </p:spPr>
        <p:txBody>
          <a:bodyPr wrap="square" lIns="91440" tIns="45720" rIns="91440" bIns="45720">
            <a:spAutoFit/>
          </a:bodyPr>
          <a:lstStyle/>
          <a:p>
            <a:pPr algn="ctr"/>
            <a:r>
              <a:rPr lang="it-IT" sz="5400" b="1" cap="none" spc="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Primaria</a:t>
            </a:r>
            <a:endParaRPr lang="en-GB" sz="5400" b="1" cap="none" spc="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457200" y="764705"/>
            <a:ext cx="8229600" cy="2808311"/>
          </a:xfrm>
        </p:spPr>
        <p:txBody>
          <a:bodyPr>
            <a:normAutofit fontScale="62500" lnSpcReduction="20000"/>
          </a:bodyPr>
          <a:lstStyle/>
          <a:p>
            <a:r>
              <a:rPr lang="it-IT" dirty="0" smtClean="0">
                <a:latin typeface="Batang" pitchFamily="18" charset="-127"/>
                <a:ea typeface="Batang" pitchFamily="18" charset="-127"/>
              </a:rPr>
              <a:t>Dell’utilità e dell’importanza della matematica nella vita di ogni individuo ho iniziato ad averne consapevolezza fin dalla scuola primaria, le prime conoscenze matematiche mi aiutavano a calcolare i miei piccoli risparmi, a risolvere problemi che si potevano presentare non solo didatticamente a scuola, ma anche nella vita quotidiana fuori dalla classe (per esempio mi divertivo molto con mia madre a fare i conti della </a:t>
            </a:r>
            <a:r>
              <a:rPr lang="it-IT" dirty="0" smtClean="0">
                <a:latin typeface="Batang" pitchFamily="18" charset="-127"/>
                <a:ea typeface="Batang" pitchFamily="18" charset="-127"/>
              </a:rPr>
              <a:t>spesa </a:t>
            </a:r>
            <a:r>
              <a:rPr lang="it-IT" dirty="0" err="1" smtClean="0">
                <a:latin typeface="Batang" pitchFamily="18" charset="-127"/>
                <a:ea typeface="Batang" pitchFamily="18" charset="-127"/>
              </a:rPr>
              <a:t>……</a:t>
            </a:r>
            <a:r>
              <a:rPr lang="it-IT" dirty="0" smtClean="0">
                <a:latin typeface="Batang" pitchFamily="18" charset="-127"/>
                <a:ea typeface="Batang" pitchFamily="18" charset="-127"/>
              </a:rPr>
              <a:t> anzi </a:t>
            </a:r>
            <a:r>
              <a:rPr lang="it-IT" dirty="0" smtClean="0">
                <a:latin typeface="Batang" pitchFamily="18" charset="-127"/>
                <a:ea typeface="Batang" pitchFamily="18" charset="-127"/>
              </a:rPr>
              <a:t>mi faceva sentire più grande).</a:t>
            </a:r>
          </a:p>
          <a:p>
            <a:r>
              <a:rPr lang="it-IT" dirty="0" smtClean="0"/>
              <a:t>.</a:t>
            </a:r>
            <a:endParaRPr lang="it-IT" dirty="0" smtClean="0"/>
          </a:p>
          <a:p>
            <a:endParaRPr lang="en-GB" dirty="0"/>
          </a:p>
        </p:txBody>
      </p:sp>
      <p:pic>
        <p:nvPicPr>
          <p:cNvPr id="4098" name="Picture 2" descr="C:\Users\Darty\Desktop\images.jpg"/>
          <p:cNvPicPr>
            <a:picLocks noChangeAspect="1" noChangeArrowheads="1"/>
          </p:cNvPicPr>
          <p:nvPr/>
        </p:nvPicPr>
        <p:blipFill>
          <a:blip r:embed="rId2" cstate="print"/>
          <a:srcRect/>
          <a:stretch>
            <a:fillRect/>
          </a:stretch>
        </p:blipFill>
        <p:spPr bwMode="auto">
          <a:xfrm>
            <a:off x="2123728" y="3573016"/>
            <a:ext cx="4680520" cy="2952328"/>
          </a:xfrm>
          <a:prstGeom prst="rect">
            <a:avLst/>
          </a:prstGeom>
          <a:noFill/>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p:txBody>
          <a:bodyPr>
            <a:normAutofit fontScale="70000" lnSpcReduction="20000"/>
          </a:bodyPr>
          <a:lstStyle/>
          <a:p>
            <a:r>
              <a:rPr lang="it-IT" dirty="0" smtClean="0">
                <a:latin typeface="Batang" pitchFamily="18" charset="-127"/>
                <a:ea typeface="Batang" pitchFamily="18" charset="-127"/>
              </a:rPr>
              <a:t>Ho capito che la matematica era davvero importante quando mio fratello maggiore, per scherzo, ha tolto alcuni soldi dal mio salvadanaio, poi mi ha chiamato dicendomi se gli potevo prestare 500 lire e mi sono accorta rimettendo i soldi nel salvadanaio che ne mancavano alcuni …. allora ho pensato che anche qualche altra volta era potuto capitare ma io non me ne ero accorta perché non sapevo contare ed ho anche pensato che senza i </a:t>
            </a:r>
            <a:r>
              <a:rPr lang="it-IT" dirty="0" err="1" smtClean="0">
                <a:latin typeface="Batang" pitchFamily="18" charset="-127"/>
                <a:ea typeface="Batang" pitchFamily="18" charset="-127"/>
              </a:rPr>
              <a:t>conticini</a:t>
            </a:r>
            <a:r>
              <a:rPr lang="it-IT" dirty="0" smtClean="0">
                <a:latin typeface="Batang" pitchFamily="18" charset="-127"/>
                <a:ea typeface="Batang" pitchFamily="18" charset="-127"/>
              </a:rPr>
              <a:t> chiunque avrebbe potuto prendermi in giro!</a:t>
            </a:r>
          </a:p>
          <a:p>
            <a:r>
              <a:rPr lang="it-IT" dirty="0" smtClean="0">
                <a:latin typeface="Batang" pitchFamily="18" charset="-127"/>
                <a:ea typeface="Batang" pitchFamily="18" charset="-127"/>
              </a:rPr>
              <a:t>Insomma anche se, come ho già detto, le divisioni a due cifre “non erano il mio forte” già da piccola ero cosciente che, come diceva mia zia (insegnante di matematica), la matematica aiuta a risolvere i piccoli problemi quotidiani.</a:t>
            </a:r>
          </a:p>
          <a:p>
            <a:endParaRPr lang="en-GB" dirty="0">
              <a:latin typeface="Batang" pitchFamily="18" charset="-127"/>
              <a:ea typeface="Batang" pitchFamily="18" charset="-127"/>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ttangolo 3"/>
          <p:cNvSpPr/>
          <p:nvPr/>
        </p:nvSpPr>
        <p:spPr>
          <a:xfrm>
            <a:off x="1763688" y="1779687"/>
            <a:ext cx="5616624" cy="4801314"/>
          </a:xfrm>
          <a:prstGeom prst="rect">
            <a:avLst/>
          </a:prstGeom>
        </p:spPr>
        <p:txBody>
          <a:bodyPr wrap="square">
            <a:spAutoFit/>
          </a:bodyPr>
          <a:lstStyle/>
          <a:p>
            <a:r>
              <a:rPr lang="it-IT" b="1" dirty="0" smtClean="0">
                <a:latin typeface="Batang" pitchFamily="18" charset="-127"/>
                <a:ea typeface="Batang" pitchFamily="18" charset="-127"/>
              </a:rPr>
              <a:t>Scuola Secondaria Inferiore</a:t>
            </a:r>
            <a:r>
              <a:rPr lang="it-IT" dirty="0" smtClean="0">
                <a:latin typeface="Batang" pitchFamily="18" charset="-127"/>
                <a:ea typeface="Batang" pitchFamily="18" charset="-127"/>
              </a:rPr>
              <a:t> Alla scuola secondaria inferiore inizialmente non ho avuto difficoltà, anche perché i primi due anni ho avuto un’insegnante molto brava e paziente con noi alunni. In terza media ricordo arrivò un professore molto esigente che ci mise alla prova fin dall’inizio dell’anno, sottoponendoci ad infiniti esercizi e verifiche, di conseguenza io che non era particolarmente “sicura di me” entrai in crisi, anche se la geometria era l’unico aspetto della matematica che continuava a suscitare il mio interesse e la mia curiosità. Insomma i rapporti con la matematica si andavano incrinando ma non per colpa mia o, per lo meno, non solo per la mia insicurezza, ma anche perché il nuovo insegnante non ci portava ad amare la matematica ma ad odiarla</a:t>
            </a:r>
            <a:r>
              <a:rPr lang="it-IT" dirty="0" smtClean="0"/>
              <a:t>;</a:t>
            </a:r>
            <a:endParaRPr lang="en-GB" dirty="0"/>
          </a:p>
        </p:txBody>
      </p:sp>
      <p:sp>
        <p:nvSpPr>
          <p:cNvPr id="5" name="Rettangolo 4"/>
          <p:cNvSpPr/>
          <p:nvPr/>
        </p:nvSpPr>
        <p:spPr>
          <a:xfrm>
            <a:off x="477674" y="692696"/>
            <a:ext cx="8188652" cy="923330"/>
          </a:xfrm>
          <a:prstGeom prst="rect">
            <a:avLst/>
          </a:prstGeom>
          <a:noFill/>
        </p:spPr>
        <p:txBody>
          <a:bodyPr wrap="square" lIns="91440" tIns="45720" rIns="91440" bIns="45720">
            <a:spAutoFit/>
          </a:bodyPr>
          <a:lstStyle/>
          <a:p>
            <a:pPr algn="ctr"/>
            <a:r>
              <a:rPr lang="it-IT" sz="5400" b="1" cap="none" spc="0" dirty="0"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rPr>
              <a:t>Scuola Secondaria Inferiore </a:t>
            </a:r>
            <a:endParaRPr lang="en-GB" sz="5400" b="1" cap="none" spc="0"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ttangolo 3"/>
          <p:cNvSpPr/>
          <p:nvPr/>
        </p:nvSpPr>
        <p:spPr>
          <a:xfrm>
            <a:off x="1115616" y="1484784"/>
            <a:ext cx="5112568" cy="2585323"/>
          </a:xfrm>
          <a:prstGeom prst="rect">
            <a:avLst/>
          </a:prstGeom>
        </p:spPr>
        <p:txBody>
          <a:bodyPr wrap="square">
            <a:spAutoFit/>
          </a:bodyPr>
          <a:lstStyle/>
          <a:p>
            <a:r>
              <a:rPr lang="it-IT" dirty="0" smtClean="0">
                <a:latin typeface="Batang" pitchFamily="18" charset="-127"/>
                <a:ea typeface="Batang" pitchFamily="18" charset="-127"/>
              </a:rPr>
              <a:t>la matematica era diventata ormai la sola mera risoluzione di esercizi, non riuscivo più a riscontrare alcun rapporto tra la matematica ed il quotidiano come da bambina, e quindi, a differenza di quando ero bambina, stavo perdendo qualsiasi curiosità ed interesse verso questa scienza per me considerata, da bambina, importante “per non essere fregati nella vita”.</a:t>
            </a:r>
          </a:p>
        </p:txBody>
      </p:sp>
      <p:pic>
        <p:nvPicPr>
          <p:cNvPr id="5122" name="Picture 2" descr="C:\Users\Darty\Desktop\600px-symbol_ok.png"/>
          <p:cNvPicPr>
            <a:picLocks noChangeAspect="1" noChangeArrowheads="1"/>
          </p:cNvPicPr>
          <p:nvPr/>
        </p:nvPicPr>
        <p:blipFill>
          <a:blip r:embed="rId2" cstate="print"/>
          <a:srcRect/>
          <a:stretch>
            <a:fillRect/>
          </a:stretch>
        </p:blipFill>
        <p:spPr bwMode="auto">
          <a:xfrm>
            <a:off x="1714500" y="4077072"/>
            <a:ext cx="3073524" cy="2209428"/>
          </a:xfrm>
          <a:prstGeom prst="rect">
            <a:avLst/>
          </a:prstGeom>
          <a:noFill/>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ttangolo 3"/>
          <p:cNvSpPr/>
          <p:nvPr/>
        </p:nvSpPr>
        <p:spPr>
          <a:xfrm>
            <a:off x="2286000" y="2132856"/>
            <a:ext cx="4572000" cy="3416320"/>
          </a:xfrm>
          <a:prstGeom prst="rect">
            <a:avLst/>
          </a:prstGeom>
        </p:spPr>
        <p:txBody>
          <a:bodyPr wrap="square">
            <a:spAutoFit/>
          </a:bodyPr>
          <a:lstStyle/>
          <a:p>
            <a:r>
              <a:rPr lang="it-IT" b="1" dirty="0" smtClean="0">
                <a:latin typeface="Batang" pitchFamily="18" charset="-127"/>
                <a:ea typeface="Batang" pitchFamily="18" charset="-127"/>
              </a:rPr>
              <a:t>Scuola Secondaria di secondo grado</a:t>
            </a:r>
            <a:r>
              <a:rPr lang="it-IT" dirty="0" smtClean="0">
                <a:latin typeface="Batang" pitchFamily="18" charset="-127"/>
                <a:ea typeface="Batang" pitchFamily="18" charset="-127"/>
              </a:rPr>
              <a:t> Nella scuola secondaria di secondo grado il mio rapporto è stato alquanto altalenante, dal punto di vista teorico ero in grado di seguire perfettamente il lavoro fatto in classe, riuscendo ad ottenere discreti risultati, il mio scoglio erano i compiti scritti dove non riuscivo quasi mai ad ottenere buoni voti. Il primo anno non ho avuto difficoltà in matematica, ma in seconda e in terza le mie poche certezze sono venute meno</a:t>
            </a:r>
            <a:endParaRPr lang="en-GB" dirty="0">
              <a:latin typeface="Batang" pitchFamily="18" charset="-127"/>
              <a:ea typeface="Batang" pitchFamily="18" charset="-127"/>
            </a:endParaRPr>
          </a:p>
        </p:txBody>
      </p:sp>
      <p:sp>
        <p:nvSpPr>
          <p:cNvPr id="3" name="Rettangolo 2"/>
          <p:cNvSpPr/>
          <p:nvPr/>
        </p:nvSpPr>
        <p:spPr>
          <a:xfrm>
            <a:off x="1187624" y="260648"/>
            <a:ext cx="6696744" cy="1754326"/>
          </a:xfrm>
          <a:prstGeom prst="rect">
            <a:avLst/>
          </a:prstGeom>
          <a:noFill/>
        </p:spPr>
        <p:txBody>
          <a:bodyPr wrap="square" lIns="91440" tIns="45720" rIns="91440" bIns="45720">
            <a:spAutoFit/>
          </a:bodyPr>
          <a:lstStyle/>
          <a:p>
            <a:pPr algn="ctr"/>
            <a:r>
              <a:rPr lang="it-IT" sz="5400" b="1" cap="none" spc="0" dirty="0"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latin typeface="Batang" pitchFamily="18" charset="-127"/>
                <a:ea typeface="Batang" pitchFamily="18" charset="-127"/>
              </a:rPr>
              <a:t>Scuola Secondaria di secondo grado </a:t>
            </a:r>
            <a:endParaRPr lang="en-GB" sz="5400" b="1" cap="none" spc="0"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endParaRPr>
          </a:p>
        </p:txBody>
      </p:sp>
    </p:spTree>
  </p:cSld>
  <p:clrMapOvr>
    <a:masterClrMapping/>
  </p:clrMapOvr>
</p:sld>
</file>

<file path=ppt/theme/theme1.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Personalizza struttura">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90</TotalTime>
  <Words>1218</Words>
  <Application>Microsoft Office PowerPoint</Application>
  <PresentationFormat>Presentazione su schermo (4:3)</PresentationFormat>
  <Paragraphs>31</Paragraphs>
  <Slides>13</Slides>
  <Notes>1</Notes>
  <HiddenSlides>0</HiddenSlides>
  <MMClips>0</MMClips>
  <ScaleCrop>false</ScaleCrop>
  <HeadingPairs>
    <vt:vector size="4" baseType="variant">
      <vt:variant>
        <vt:lpstr>Tema</vt:lpstr>
      </vt:variant>
      <vt:variant>
        <vt:i4>2</vt:i4>
      </vt:variant>
      <vt:variant>
        <vt:lpstr>Titoli diapositive</vt:lpstr>
      </vt:variant>
      <vt:variant>
        <vt:i4>13</vt:i4>
      </vt:variant>
    </vt:vector>
  </HeadingPairs>
  <TitlesOfParts>
    <vt:vector size="15" baseType="lpstr">
      <vt:lpstr>Tema di Office</vt:lpstr>
      <vt:lpstr>Personalizza struttura</vt:lpstr>
      <vt:lpstr>IO e la MATEMATICA di ..Cilenti Nicoletta!</vt:lpstr>
      <vt:lpstr>Diapositiva 2</vt:lpstr>
      <vt:lpstr>Diapositiva 3</vt:lpstr>
      <vt:lpstr>Diapositiva 4</vt:lpstr>
      <vt:lpstr>Diapositiva 5</vt:lpstr>
      <vt:lpstr>Diapositiva 6</vt:lpstr>
      <vt:lpstr>Diapositiva 7</vt:lpstr>
      <vt:lpstr>Diapositiva 8</vt:lpstr>
      <vt:lpstr>Diapositiva 9</vt:lpstr>
      <vt:lpstr>Diapositiva 10</vt:lpstr>
      <vt:lpstr>Diapositiva 11</vt:lpstr>
      <vt:lpstr>Diapositiva 12</vt:lpstr>
      <vt:lpstr>Diapositiva 13</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Nicholson</dc:creator>
  <cp:lastModifiedBy>Darty</cp:lastModifiedBy>
  <cp:revision>7</cp:revision>
  <dcterms:created xsi:type="dcterms:W3CDTF">2011-05-11T10:06:20Z</dcterms:created>
  <dcterms:modified xsi:type="dcterms:W3CDTF">2011-05-14T20:51:07Z</dcterms:modified>
</cp:coreProperties>
</file>